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FA32-B3F6-B642-832A-1426E979BED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0E663-FF81-1C4A-928F-5469C866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Switching Execution Context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2604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Operators provided by Reactive for Context Switching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publishOn</a:t>
            </a:r>
          </a:p>
          <a:p>
            <a:r>
              <a:rPr lang="en-US" sz="5400" dirty="0" smtClean="0"/>
              <a:t>susbcribeOn</a:t>
            </a:r>
          </a:p>
          <a:p>
            <a:r>
              <a:rPr lang="en-US" sz="5400" dirty="0" smtClean="0"/>
              <a:t>runOn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8268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753228"/>
            <a:ext cx="10211055" cy="1080938"/>
          </a:xfrm>
        </p:spPr>
        <p:txBody>
          <a:bodyPr>
            <a:normAutofit/>
          </a:bodyPr>
          <a:lstStyle/>
          <a:p>
            <a:r>
              <a:rPr lang="en-US" sz="6000" dirty="0"/>
              <a:t>publishOn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83" y="2336873"/>
            <a:ext cx="7006442" cy="3599316"/>
          </a:xfrm>
        </p:spPr>
        <p:txBody>
          <a:bodyPr/>
          <a:lstStyle/>
          <a:p>
            <a:r>
              <a:rPr lang="en-US" dirty="0"/>
              <a:t>Where you place the publishOn in the chain matters.</a:t>
            </a:r>
          </a:p>
          <a:p>
            <a:r>
              <a:rPr lang="en-US" dirty="0"/>
              <a:t>onSubscribe, onNext executed on Main method.</a:t>
            </a:r>
          </a:p>
          <a:p>
            <a:r>
              <a:rPr lang="en-US" dirty="0"/>
              <a:t>What ever downstream operations that are below the publishOn will be executed on Single Thread.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087046"/>
            <a:ext cx="4256644" cy="130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3591714"/>
            <a:ext cx="4256644" cy="138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5153891"/>
            <a:ext cx="4256644" cy="14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3" y="753228"/>
            <a:ext cx="10175429" cy="1080938"/>
          </a:xfrm>
        </p:spPr>
        <p:txBody>
          <a:bodyPr>
            <a:normAutofit/>
          </a:bodyPr>
          <a:lstStyle/>
          <a:p>
            <a:r>
              <a:rPr lang="en-US" sz="6000" dirty="0"/>
              <a:t>susbcribeOn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8260" y="2336873"/>
            <a:ext cx="7172695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Where you place </a:t>
            </a:r>
            <a:r>
              <a:rPr lang="en-US" dirty="0" smtClean="0"/>
              <a:t>susbcribeOn does n</a:t>
            </a:r>
            <a:r>
              <a:rPr lang="en-US" dirty="0"/>
              <a:t>o</a:t>
            </a:r>
            <a:r>
              <a:rPr lang="en-US" dirty="0" smtClean="0"/>
              <a:t>t matter unless you have </a:t>
            </a:r>
            <a:r>
              <a:rPr lang="en-US" dirty="0"/>
              <a:t>publishOn in the </a:t>
            </a:r>
            <a:r>
              <a:rPr lang="en-US" dirty="0" smtClean="0"/>
              <a:t>chain.</a:t>
            </a:r>
          </a:p>
          <a:p>
            <a:r>
              <a:rPr lang="en-US" dirty="0" smtClean="0"/>
              <a:t>In </a:t>
            </a:r>
            <a:r>
              <a:rPr lang="en-US" dirty="0"/>
              <a:t>D1 susbcribeOn </a:t>
            </a:r>
            <a:r>
              <a:rPr lang="en-US" dirty="0" smtClean="0"/>
              <a:t>on TOP all </a:t>
            </a:r>
            <a:r>
              <a:rPr lang="en-US" dirty="0"/>
              <a:t>even though </a:t>
            </a:r>
            <a:r>
              <a:rPr lang="en-US" dirty="0" smtClean="0"/>
              <a:t>all the Map operator will be executed on Parallel Thread.</a:t>
            </a:r>
          </a:p>
          <a:p>
            <a:r>
              <a:rPr lang="en-US" dirty="0" smtClean="0"/>
              <a:t>In D2 susbcribeOn on BOTTOM </a:t>
            </a:r>
            <a:r>
              <a:rPr lang="en-US" dirty="0"/>
              <a:t>even though </a:t>
            </a:r>
            <a:r>
              <a:rPr lang="en-US" dirty="0" smtClean="0"/>
              <a:t>all </a:t>
            </a:r>
            <a:r>
              <a:rPr lang="en-US" dirty="0"/>
              <a:t>the Map operator will be executed on Parallel Thread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D3 </a:t>
            </a:r>
            <a:r>
              <a:rPr lang="en-US" dirty="0"/>
              <a:t>susbcribeOn </a:t>
            </a:r>
            <a:r>
              <a:rPr lang="en-US" dirty="0" smtClean="0"/>
              <a:t>on MIDDLE even though all </a:t>
            </a:r>
            <a:r>
              <a:rPr lang="en-US" dirty="0"/>
              <a:t>the Map operator will be executed on Parallel Thread.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" y="2179710"/>
            <a:ext cx="4156363" cy="1167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" y="3692335"/>
            <a:ext cx="4156364" cy="1199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" y="5319255"/>
            <a:ext cx="4156363" cy="1233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3709" y="25785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710" y="4215740"/>
            <a:ext cx="4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709" y="5902036"/>
            <a:ext cx="4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438899" y="233218"/>
            <a:ext cx="5961413" cy="1809338"/>
          </a:xfrm>
        </p:spPr>
        <p:txBody>
          <a:bodyPr/>
          <a:lstStyle/>
          <a:p>
            <a:r>
              <a:rPr lang="en-US" dirty="0" smtClean="0"/>
              <a:t>In D4 it has multiple </a:t>
            </a:r>
            <a:r>
              <a:rPr lang="en-US" dirty="0"/>
              <a:t>susbcribeOn </a:t>
            </a:r>
            <a:r>
              <a:rPr lang="en-US" dirty="0" smtClean="0"/>
              <a:t>in the chain, in this case which ever the </a:t>
            </a:r>
            <a:r>
              <a:rPr lang="en-US" dirty="0"/>
              <a:t>susbcribeOn </a:t>
            </a:r>
            <a:r>
              <a:rPr lang="en-US" dirty="0" smtClean="0"/>
              <a:t>closer to source(</a:t>
            </a:r>
            <a:r>
              <a:rPr lang="en-US" dirty="0" err="1" smtClean="0"/>
              <a:t>i.e</a:t>
            </a:r>
            <a:r>
              <a:rPr lang="en-US" dirty="0" smtClean="0"/>
              <a:t> near to Flux) will be executed.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233218"/>
            <a:ext cx="4476997" cy="180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8" y="4533900"/>
            <a:ext cx="4476997" cy="1736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8" y="2331398"/>
            <a:ext cx="4476997" cy="19136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255" y="1104405"/>
            <a:ext cx="5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255" y="3408218"/>
            <a:ext cx="6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255" y="5296395"/>
            <a:ext cx="5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329238" y="2246849"/>
            <a:ext cx="6712341" cy="4037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D5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Map1 function be executed by Single thread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Map2 function </a:t>
            </a:r>
            <a:r>
              <a:rPr lang="en-US" dirty="0"/>
              <a:t>be executed by Single </a:t>
            </a:r>
            <a:r>
              <a:rPr lang="en-US" dirty="0" smtClean="0"/>
              <a:t>thread, since publishOn dominates the susbcribeOn.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Map3 function </a:t>
            </a:r>
            <a:r>
              <a:rPr lang="en-US" dirty="0"/>
              <a:t>be executed by </a:t>
            </a:r>
            <a:r>
              <a:rPr lang="en-US" dirty="0" smtClean="0"/>
              <a:t>parallel thread.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D6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Map1 function be executed by Single thread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Map2 function be executed by </a:t>
            </a:r>
            <a:r>
              <a:rPr lang="en-US" dirty="0" smtClean="0"/>
              <a:t>Elastic.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Map3 function be executed by </a:t>
            </a:r>
            <a:r>
              <a:rPr lang="en-US" dirty="0" smtClean="0"/>
              <a:t>Elastic,</a:t>
            </a:r>
            <a:r>
              <a:rPr lang="en-US" dirty="0"/>
              <a:t> </a:t>
            </a:r>
            <a:r>
              <a:rPr lang="en-US" dirty="0" smtClean="0"/>
              <a:t>since </a:t>
            </a:r>
            <a:r>
              <a:rPr lang="en-US" dirty="0"/>
              <a:t>publishOn dominates the susbcribeOn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29238" y="2300288"/>
            <a:ext cx="6712341" cy="74295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publishOn always dominate the </a:t>
            </a:r>
            <a:r>
              <a:rPr lang="en-US" sz="2400" b="1" dirty="0" smtClean="0">
                <a:solidFill>
                  <a:schemeClr val="bg1"/>
                </a:solidFill>
              </a:rPr>
              <a:t>susbcribeOn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4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9" y="753228"/>
            <a:ext cx="10165594" cy="108093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parallel </a:t>
            </a:r>
            <a:r>
              <a:rPr lang="en-US" sz="6000" dirty="0"/>
              <a:t>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0774" y="2182493"/>
            <a:ext cx="6579301" cy="43754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is the method in Flux class.</a:t>
            </a:r>
          </a:p>
          <a:p>
            <a:r>
              <a:rPr lang="en-US" dirty="0" smtClean="0"/>
              <a:t>This method converts Flux to parallel Flux.</a:t>
            </a:r>
          </a:p>
          <a:p>
            <a:r>
              <a:rPr lang="en-US" dirty="0" smtClean="0"/>
              <a:t>It divide the Flux into multiple flux depends on the CPU core.</a:t>
            </a:r>
          </a:p>
          <a:p>
            <a:r>
              <a:rPr lang="en-US" dirty="0" smtClean="0"/>
              <a:t>If you have 4 core CPU then it divide the Flux into 4 different Flux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also overloaded method that takes integer as parameter. Depends on the input parameter it divide the Flux to respective input. </a:t>
            </a:r>
            <a:endParaRPr lang="en-US" dirty="0" smtClean="0"/>
          </a:p>
          <a:p>
            <a:r>
              <a:rPr lang="en-US" dirty="0" smtClean="0"/>
              <a:t>Note: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runOn </a:t>
            </a:r>
            <a:r>
              <a:rPr lang="en-US" dirty="0" smtClean="0"/>
              <a:t>method can be used only on Parallel flux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93922" y="605642"/>
            <a:ext cx="5898077" cy="13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</a:t>
            </a:r>
            <a:r>
              <a:rPr lang="en-US" sz="2400" dirty="0" smtClean="0"/>
              <a:t>is the Perpetuities for runOn operator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2182493"/>
            <a:ext cx="5217226" cy="42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8" y="765103"/>
            <a:ext cx="9613861" cy="1080938"/>
          </a:xfrm>
        </p:spPr>
        <p:txBody>
          <a:bodyPr>
            <a:normAutofit/>
          </a:bodyPr>
          <a:lstStyle/>
          <a:p>
            <a:r>
              <a:rPr lang="en-US" sz="6000" dirty="0"/>
              <a:t>runOn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8898" y="2336873"/>
            <a:ext cx="6614557" cy="396892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runOn can be applied only on parallel Flux.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Initially </a:t>
            </a:r>
            <a:r>
              <a:rPr lang="en-US" dirty="0" smtClean="0"/>
              <a:t>the Flux has 6 </a:t>
            </a:r>
            <a:r>
              <a:rPr lang="en-US" dirty="0" smtClean="0"/>
              <a:t>elements in D1 and D2.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D1 parallel operator divide the Flux into multiple flux depends on CPU core.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D2 </a:t>
            </a:r>
            <a:r>
              <a:rPr lang="en-US" dirty="0"/>
              <a:t>parallel operator divide the Flux </a:t>
            </a:r>
            <a:r>
              <a:rPr lang="en-US" dirty="0" smtClean="0"/>
              <a:t>into 2 </a:t>
            </a:r>
            <a:r>
              <a:rPr lang="en-US" dirty="0" smtClean="0"/>
              <a:t>different Flux.</a:t>
            </a:r>
            <a:endParaRPr lang="en-US" dirty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Flux </a:t>
            </a:r>
            <a:r>
              <a:rPr lang="en-US" dirty="0" smtClean="0"/>
              <a:t>will contain </a:t>
            </a:r>
            <a:r>
              <a:rPr lang="en-US" dirty="0" smtClean="0"/>
              <a:t>1, 2 and 3 elements.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Flux </a:t>
            </a:r>
            <a:r>
              <a:rPr lang="en-US" dirty="0"/>
              <a:t>will contain 4</a:t>
            </a:r>
            <a:r>
              <a:rPr lang="en-US" dirty="0" smtClean="0"/>
              <a:t>, 5 and 6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Then runOn method </a:t>
            </a:r>
            <a:r>
              <a:rPr lang="en-US" dirty="0" smtClean="0"/>
              <a:t>will be </a:t>
            </a:r>
            <a:r>
              <a:rPr lang="en-US" dirty="0" smtClean="0"/>
              <a:t>applied for all the </a:t>
            </a:r>
            <a:r>
              <a:rPr lang="en-US" dirty="0" smtClean="0"/>
              <a:t>Flux </a:t>
            </a:r>
            <a:r>
              <a:rPr lang="en-US" dirty="0" smtClean="0"/>
              <a:t>after the </a:t>
            </a:r>
            <a:r>
              <a:rPr lang="en-US" smtClean="0"/>
              <a:t>split is completed.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4" y="2336873"/>
            <a:ext cx="4762004" cy="177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4" y="4605705"/>
            <a:ext cx="4762004" cy="1917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631" y="311133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32" y="541514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050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311</TotalTime>
  <Words>398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Trebuchet MS</vt:lpstr>
      <vt:lpstr>Arial</vt:lpstr>
      <vt:lpstr>Berlin</vt:lpstr>
      <vt:lpstr>Switching Execution Context</vt:lpstr>
      <vt:lpstr>Operators provided by Reactive for Context Switching</vt:lpstr>
      <vt:lpstr>publishOn operator</vt:lpstr>
      <vt:lpstr>susbcribeOn operator</vt:lpstr>
      <vt:lpstr>PowerPoint Presentation</vt:lpstr>
      <vt:lpstr>parallel Operator</vt:lpstr>
      <vt:lpstr>runOn Operator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Execution Context</dc:title>
  <dc:creator>Microsoft Office User</dc:creator>
  <cp:lastModifiedBy>Microsoft Office User</cp:lastModifiedBy>
  <cp:revision>121</cp:revision>
  <dcterms:created xsi:type="dcterms:W3CDTF">2020-11-29T11:29:52Z</dcterms:created>
  <dcterms:modified xsi:type="dcterms:W3CDTF">2020-11-30T12:47:59Z</dcterms:modified>
</cp:coreProperties>
</file>