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62" r:id="rId4"/>
    <p:sldId id="258" r:id="rId5"/>
    <p:sldId id="259" r:id="rId6"/>
    <p:sldId id="263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8507E-9895-1848-A8C0-26A48EB9094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BE86E-8804-F546-8AC3-08B5FB3F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E86E-8804-F546-8AC3-08B5FB3F43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638" y="1743075"/>
            <a:ext cx="11115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We know there are Life-cycle action when you subscribe(Consumer) to a publisher(Producer).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Life-cycle action are  listed below.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Subscription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Cancel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Error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Complete(Success)</a:t>
            </a:r>
          </a:p>
          <a:p>
            <a:pPr lvl="1"/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When you want do some </a:t>
            </a:r>
            <a:r>
              <a:rPr lang="en-US"/>
              <a:t>operation </a:t>
            </a:r>
            <a:r>
              <a:rPr lang="en-US" smtClean="0"/>
              <a:t>when publisher </a:t>
            </a:r>
            <a:r>
              <a:rPr lang="en-US" dirty="0"/>
              <a:t>when Life-cycle action is triggered .</a:t>
            </a:r>
          </a:p>
        </p:txBody>
      </p:sp>
    </p:spTree>
    <p:extLst>
      <p:ext uri="{BB962C8B-B14F-4D97-AF65-F5344CB8AC3E}">
        <p14:creationId xmlns:p14="http://schemas.microsoft.com/office/powerpoint/2010/main" val="70693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Triggered </a:t>
            </a:r>
            <a:r>
              <a:rPr lang="en-US" dirty="0" smtClean="0"/>
              <a:t>when </a:t>
            </a:r>
            <a:r>
              <a:rPr lang="en-US" dirty="0" smtClean="0"/>
              <a:t>subscription happens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8795" y="1980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3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Triggered when cancel signal is send to publisher.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8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Triggered when </a:t>
            </a:r>
            <a:r>
              <a:rPr lang="en-US" dirty="0" smtClean="0"/>
              <a:t>Request n number of elements.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Triggered each tim</a:t>
            </a:r>
            <a:r>
              <a:rPr lang="en-US" dirty="0" smtClean="0"/>
              <a:t>e when next element is emitted.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5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Triggered when error happens.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5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doOnSuccess</a:t>
            </a:r>
            <a:r>
              <a:rPr lang="en-US" dirty="0"/>
              <a:t> </a:t>
            </a:r>
            <a:r>
              <a:rPr lang="en-US" dirty="0" smtClean="0"/>
              <a:t>method is available only </a:t>
            </a:r>
            <a:r>
              <a:rPr lang="en-US" smtClean="0"/>
              <a:t>in </a:t>
            </a:r>
            <a:r>
              <a:rPr lang="en-US" sz="2400" smtClean="0"/>
              <a:t>Mono</a:t>
            </a:r>
            <a:r>
              <a:rPr lang="en-US" smtClean="0"/>
              <a:t> </a:t>
            </a:r>
            <a:r>
              <a:rPr lang="en-US" dirty="0" smtClean="0"/>
              <a:t>class not in </a:t>
            </a:r>
            <a:r>
              <a:rPr lang="en-US" sz="2400" dirty="0" smtClean="0"/>
              <a:t>Flux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 </a:t>
            </a:r>
            <a:r>
              <a:rPr lang="en-US" sz="2400" dirty="0" smtClean="0"/>
              <a:t>Flux</a:t>
            </a:r>
            <a:r>
              <a:rPr lang="en-US" dirty="0" smtClean="0"/>
              <a:t> we have </a:t>
            </a:r>
            <a:r>
              <a:rPr lang="en-US" sz="2400" dirty="0" err="1" smtClean="0"/>
              <a:t>doOnComplete</a:t>
            </a:r>
            <a:r>
              <a:rPr lang="en-US" dirty="0" smtClean="0"/>
              <a:t> instead of </a:t>
            </a:r>
            <a:r>
              <a:rPr lang="en-US" sz="2400" dirty="0" err="1" smtClean="0"/>
              <a:t>doOnSuccess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Triggered </a:t>
            </a:r>
            <a:r>
              <a:rPr lang="en-US" dirty="0"/>
              <a:t>when </a:t>
            </a:r>
            <a:r>
              <a:rPr lang="en-US" dirty="0" smtClean="0"/>
              <a:t>single element of </a:t>
            </a:r>
            <a:r>
              <a:rPr lang="en-US" dirty="0"/>
              <a:t>mono</a:t>
            </a:r>
            <a:r>
              <a:rPr lang="en-US" dirty="0" smtClean="0"/>
              <a:t> is emitted.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Mono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doOnSuccess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9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Flux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doOnComplete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doOnComplete</a:t>
            </a:r>
            <a:r>
              <a:rPr lang="en-US" dirty="0" smtClean="0"/>
              <a:t> </a:t>
            </a:r>
            <a:r>
              <a:rPr lang="en-US" dirty="0"/>
              <a:t>method is available only in </a:t>
            </a:r>
            <a:r>
              <a:rPr lang="en-US" sz="2400" dirty="0" smtClean="0"/>
              <a:t>Flux</a:t>
            </a:r>
            <a:r>
              <a:rPr lang="en-US" dirty="0" smtClean="0"/>
              <a:t> </a:t>
            </a:r>
            <a:r>
              <a:rPr lang="en-US" dirty="0"/>
              <a:t>class not in </a:t>
            </a:r>
            <a:r>
              <a:rPr lang="en-US" sz="2400" dirty="0" smtClean="0"/>
              <a:t>Mono</a:t>
            </a:r>
            <a:r>
              <a:rPr lang="en-US" dirty="0" smtClean="0"/>
              <a:t> </a:t>
            </a:r>
            <a:r>
              <a:rPr lang="en-US" dirty="0"/>
              <a:t>class.</a:t>
            </a:r>
          </a:p>
          <a:p>
            <a:r>
              <a:rPr lang="en-US" dirty="0"/>
              <a:t>In </a:t>
            </a:r>
            <a:r>
              <a:rPr lang="en-US" sz="2400" dirty="0" smtClean="0"/>
              <a:t>Mono</a:t>
            </a:r>
            <a:r>
              <a:rPr lang="en-US" dirty="0" smtClean="0"/>
              <a:t> </a:t>
            </a:r>
            <a:r>
              <a:rPr lang="en-US" dirty="0"/>
              <a:t>we have </a:t>
            </a:r>
            <a:r>
              <a:rPr lang="en-US" sz="2400" dirty="0" err="1" smtClean="0"/>
              <a:t>doOnSuccess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sz="2400" dirty="0" err="1" smtClean="0"/>
              <a:t>doOnComplete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Triggered when </a:t>
            </a:r>
            <a:r>
              <a:rPr lang="en-US" dirty="0" smtClean="0"/>
              <a:t>all the element of flux is </a:t>
            </a:r>
            <a:r>
              <a:rPr lang="en-US" dirty="0"/>
              <a:t>emitted.</a:t>
            </a:r>
          </a:p>
        </p:txBody>
      </p:sp>
    </p:spTree>
    <p:extLst>
      <p:ext uri="{BB962C8B-B14F-4D97-AF65-F5344CB8AC3E}">
        <p14:creationId xmlns:p14="http://schemas.microsoft.com/office/powerpoint/2010/main" val="19311796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1093</TotalTime>
  <Words>146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Rockwell</vt:lpstr>
      <vt:lpstr>Wingdings</vt:lpstr>
      <vt:lpstr>Arial</vt:lpstr>
      <vt:lpstr>Atlas</vt:lpstr>
      <vt:lpstr>PowerPoint Presentation</vt:lpstr>
      <vt:lpstr>doOnSubscribe</vt:lpstr>
      <vt:lpstr>doOnCancel</vt:lpstr>
      <vt:lpstr>doOnRequest</vt:lpstr>
      <vt:lpstr>doOnNext</vt:lpstr>
      <vt:lpstr>doOnError</vt:lpstr>
      <vt:lpstr>Mono  doOnSuccess</vt:lpstr>
      <vt:lpstr>Flux  doOnComplete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doOnSubscribe</dc:title>
  <dc:creator>Microsoft Office User</dc:creator>
  <cp:lastModifiedBy>Microsoft Office User</cp:lastModifiedBy>
  <cp:revision>54</cp:revision>
  <dcterms:created xsi:type="dcterms:W3CDTF">2020-11-19T04:26:03Z</dcterms:created>
  <dcterms:modified xsi:type="dcterms:W3CDTF">2020-11-22T16:08:23Z</dcterms:modified>
</cp:coreProperties>
</file>