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The Reactor Threading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21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Most of the reactor operators are concurrent agnostic.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6431"/>
          </a:xfrm>
        </p:spPr>
        <p:txBody>
          <a:bodyPr>
            <a:normAutofit/>
          </a:bodyPr>
          <a:lstStyle/>
          <a:p>
            <a:r>
              <a:rPr lang="en-US" dirty="0" smtClean="0"/>
              <a:t>The above statement means in that reactive framework doesn’t follow any particular threading model.</a:t>
            </a:r>
          </a:p>
          <a:p>
            <a:r>
              <a:rPr lang="en-US" dirty="0" smtClean="0"/>
              <a:t>They just run on the thread in which </a:t>
            </a:r>
            <a:r>
              <a:rPr lang="en-US" dirty="0" err="1" smtClean="0"/>
              <a:t>onSubcribe</a:t>
            </a:r>
            <a:r>
              <a:rPr lang="en-US" dirty="0" smtClean="0"/>
              <a:t>/</a:t>
            </a:r>
            <a:r>
              <a:rPr lang="en-US" dirty="0" err="1" smtClean="0"/>
              <a:t>onNext</a:t>
            </a:r>
            <a:r>
              <a:rPr lang="en-US" dirty="0" smtClean="0"/>
              <a:t> method was invoked.</a:t>
            </a:r>
          </a:p>
          <a:p>
            <a:r>
              <a:rPr lang="en-US" dirty="0"/>
              <a:t>The above statement also means that most of the </a:t>
            </a:r>
            <a:r>
              <a:rPr lang="en-US" sz="2800" b="1" dirty="0" smtClean="0">
                <a:solidFill>
                  <a:schemeClr val="bg1"/>
                </a:solidFill>
              </a:rPr>
              <a:t>operators </a:t>
            </a:r>
            <a:r>
              <a:rPr lang="en-US" dirty="0" smtClean="0"/>
              <a:t>in the chaining operation uses the same thread used by </a:t>
            </a:r>
            <a:r>
              <a:rPr lang="en-US" dirty="0" err="1" smtClean="0"/>
              <a:t>onSubcribe</a:t>
            </a:r>
            <a:r>
              <a:rPr lang="en-US" dirty="0" smtClean="0"/>
              <a:t>/</a:t>
            </a:r>
            <a:r>
              <a:rPr lang="en-US" dirty="0" err="1" smtClean="0"/>
              <a:t>onNext</a:t>
            </a:r>
            <a:r>
              <a:rPr lang="en-US" dirty="0" smtClean="0"/>
              <a:t> except one operator.</a:t>
            </a:r>
          </a:p>
          <a:p>
            <a:r>
              <a:rPr lang="en-US" dirty="0"/>
              <a:t>Consider the scenario where you have used </a:t>
            </a:r>
            <a:r>
              <a:rPr lang="en-US" sz="2800" b="1" dirty="0" err="1">
                <a:solidFill>
                  <a:schemeClr val="bg1"/>
                </a:solidFill>
              </a:rPr>
              <a:t>delayElements</a:t>
            </a:r>
            <a:r>
              <a:rPr lang="en-US" dirty="0"/>
              <a:t> operator, </a:t>
            </a:r>
            <a:r>
              <a:rPr lang="en-US" dirty="0" smtClean="0"/>
              <a:t>then main thread which started the Reactive stream has be on sleep state, then after the delay is completed </a:t>
            </a:r>
            <a:r>
              <a:rPr lang="en-US" dirty="0" err="1" smtClean="0"/>
              <a:t>onNext</a:t>
            </a:r>
            <a:r>
              <a:rPr lang="en-US" dirty="0" smtClean="0"/>
              <a:t> will create a new Thread to publish the element.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W</a:t>
            </a:r>
            <a:r>
              <a:rPr lang="en-US" sz="2400" dirty="0" smtClean="0"/>
              <a:t>hy </a:t>
            </a:r>
            <a:r>
              <a:rPr lang="en-US" sz="2400" dirty="0"/>
              <a:t>main thread should put to sleep when </a:t>
            </a:r>
            <a:r>
              <a:rPr lang="en-US" sz="2400" dirty="0" smtClean="0"/>
              <a:t>using </a:t>
            </a:r>
            <a:r>
              <a:rPr lang="en-US" sz="2400" dirty="0" err="1" smtClean="0"/>
              <a:t>delayElements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thread is the one which started the application, so if you don’t put Main in sleep, then while </a:t>
            </a:r>
            <a:r>
              <a:rPr lang="en-US" dirty="0" err="1"/>
              <a:t>delayElements</a:t>
            </a:r>
            <a:r>
              <a:rPr lang="en-US" dirty="0"/>
              <a:t> </a:t>
            </a:r>
            <a:r>
              <a:rPr lang="en-US" dirty="0" smtClean="0"/>
              <a:t>make the elements to be delayed in mean while main thread will complete the whole execution flow and terminates the JVM.</a:t>
            </a:r>
          </a:p>
          <a:p>
            <a:r>
              <a:rPr lang="en-US" dirty="0" smtClean="0"/>
              <a:t>Since the Main thread has already terminated the JVM </a:t>
            </a:r>
            <a:r>
              <a:rPr lang="en-US" dirty="0" err="1" smtClean="0"/>
              <a:t>delayElements</a:t>
            </a:r>
            <a:r>
              <a:rPr lang="en-US" dirty="0" smtClean="0"/>
              <a:t> will be executed or waked up to publish </a:t>
            </a:r>
            <a:r>
              <a:rPr lang="en-US" smtClean="0"/>
              <a:t>the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05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</TotalTime>
  <Words>184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The Reactor Threading Model</vt:lpstr>
      <vt:lpstr>Most of the reactor operators are concurrent agnostic.</vt:lpstr>
      <vt:lpstr> Why main thread should put to sleep when using delayElements 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Reactor Threading Model</dc:title>
  <dc:creator>Microsoft Office User</dc:creator>
  <cp:lastModifiedBy>Microsoft Office User</cp:lastModifiedBy>
  <cp:revision>35</cp:revision>
  <dcterms:created xsi:type="dcterms:W3CDTF">2020-11-26T04:50:30Z</dcterms:created>
  <dcterms:modified xsi:type="dcterms:W3CDTF">2020-11-28T08:54:07Z</dcterms:modified>
</cp:coreProperties>
</file>