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Scheduler in Spring </a:t>
            </a:r>
            <a:r>
              <a:rPr lang="en-US" sz="6000" dirty="0" err="1" smtClean="0"/>
              <a:t>WebFlux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Reactor </a:t>
            </a:r>
            <a:r>
              <a:rPr lang="en-US" sz="2400" dirty="0" smtClean="0"/>
              <a:t>threading Model</a:t>
            </a:r>
          </a:p>
          <a:p>
            <a:r>
              <a:rPr lang="en-US" sz="2400" dirty="0" smtClean="0"/>
              <a:t>The schedulers abstraction (</a:t>
            </a:r>
            <a:r>
              <a:rPr lang="en-US" sz="2400" dirty="0" smtClean="0"/>
              <a:t>Schedulers abstraction </a:t>
            </a:r>
            <a:r>
              <a:rPr lang="en-US" sz="2400" dirty="0" smtClean="0"/>
              <a:t>provided by Webflux)</a:t>
            </a:r>
          </a:p>
          <a:p>
            <a:r>
              <a:rPr lang="en-US" sz="2400" dirty="0" smtClean="0"/>
              <a:t>Switching execution context</a:t>
            </a:r>
          </a:p>
          <a:p>
            <a:r>
              <a:rPr lang="en-US" sz="2400" dirty="0" err="1" smtClean="0"/>
              <a:t>subscribeOn</a:t>
            </a:r>
            <a:r>
              <a:rPr lang="en-US" sz="2400" dirty="0" smtClean="0"/>
              <a:t> vs </a:t>
            </a:r>
            <a:r>
              <a:rPr lang="en-US" sz="2400" dirty="0" err="1"/>
              <a:t>p</a:t>
            </a:r>
            <a:r>
              <a:rPr lang="en-US" sz="2400" dirty="0" err="1" smtClean="0"/>
              <a:t>ublishOn</a:t>
            </a:r>
            <a:r>
              <a:rPr lang="en-US" sz="2400" dirty="0" smtClean="0"/>
              <a:t> vs </a:t>
            </a:r>
            <a:r>
              <a:rPr lang="en-US" sz="2400" dirty="0" err="1"/>
              <a:t>R</a:t>
            </a:r>
            <a:r>
              <a:rPr lang="en-US" sz="2400" dirty="0" err="1" smtClean="0"/>
              <a:t>unOn</a:t>
            </a:r>
            <a:r>
              <a:rPr lang="en-US" sz="2400" dirty="0" smtClean="0"/>
              <a:t> operator.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876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</TotalTime>
  <Words>28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Scheduler in Spring WebFlux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Reactor Scheduler Model</dc:title>
  <dc:creator>Microsoft Office User</dc:creator>
  <cp:lastModifiedBy>Microsoft Office User</cp:lastModifiedBy>
  <cp:revision>11</cp:revision>
  <dcterms:created xsi:type="dcterms:W3CDTF">2020-11-26T03:36:15Z</dcterms:created>
  <dcterms:modified xsi:type="dcterms:W3CDTF">2020-11-26T04:11:55Z</dcterms:modified>
</cp:coreProperties>
</file>