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21"/>
  </p:normalViewPr>
  <p:slideViewPr>
    <p:cSldViewPr snapToGrid="0" snapToObjects="1">
      <p:cViewPr varScale="1">
        <p:scale>
          <a:sx n="108" d="100"/>
          <a:sy n="108" d="100"/>
        </p:scale>
        <p:origin x="73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11/24/20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11/24/20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11/24/20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11/24/20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11/24/20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11/24/20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11/24/20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11/24/20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11/24/20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Methods of Hot Publisher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95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0006" y="1448790"/>
            <a:ext cx="1136468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Consider a scenario where there is Hot publisher which has 4 elements </a:t>
            </a:r>
            <a:r>
              <a:rPr lang="en-US" dirty="0" smtClean="0">
                <a:solidFill>
                  <a:srgbClr val="FF0000"/>
                </a:solidFill>
              </a:rPr>
              <a:t>A, B, C, D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Then consider Initially there is only one subscriber who consumed </a:t>
            </a:r>
            <a:r>
              <a:rPr lang="en-US" dirty="0" smtClean="0">
                <a:solidFill>
                  <a:srgbClr val="FF0000"/>
                </a:solidFill>
              </a:rPr>
              <a:t>A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FF0000"/>
                </a:solidFill>
              </a:rPr>
              <a:t>B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Then there comes a second </a:t>
            </a:r>
            <a:r>
              <a:rPr lang="en-US" dirty="0"/>
              <a:t>subscriber </a:t>
            </a:r>
            <a:r>
              <a:rPr lang="en-US" dirty="0" smtClean="0"/>
              <a:t>which also consumes the same hot publisher.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In above scenario </a:t>
            </a:r>
            <a:r>
              <a:rPr lang="en-US" dirty="0"/>
              <a:t>Hot publisher </a:t>
            </a:r>
            <a:r>
              <a:rPr lang="en-US" dirty="0" smtClean="0"/>
              <a:t>will not emit the element from start, it will  emit </a:t>
            </a:r>
            <a:r>
              <a:rPr lang="en-US" dirty="0" smtClean="0">
                <a:solidFill>
                  <a:srgbClr val="FF0000"/>
                </a:solidFill>
              </a:rPr>
              <a:t>C and D</a:t>
            </a:r>
            <a:r>
              <a:rPr lang="en-US" dirty="0" smtClean="0"/>
              <a:t> bcz </a:t>
            </a:r>
            <a:r>
              <a:rPr lang="en-US" dirty="0" smtClean="0">
                <a:solidFill>
                  <a:srgbClr val="FF0000"/>
                </a:solidFill>
              </a:rPr>
              <a:t>A and B</a:t>
            </a:r>
            <a:r>
              <a:rPr lang="en-US" dirty="0" smtClean="0"/>
              <a:t> are already emitted.</a:t>
            </a:r>
          </a:p>
          <a:p>
            <a:pPr marL="285750" indent="-285750">
              <a:buFont typeface="Arial" charset="0"/>
              <a:buChar char="•"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2485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publish()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This is in Flux class.</a:t>
            </a:r>
          </a:p>
          <a:p>
            <a:r>
              <a:rPr lang="en-US" dirty="0" smtClean="0"/>
              <a:t>This method Convert </a:t>
            </a:r>
            <a:r>
              <a:rPr lang="en-US" dirty="0"/>
              <a:t>the Flux to </a:t>
            </a:r>
            <a:r>
              <a:rPr lang="en-US" dirty="0" err="1" smtClean="0"/>
              <a:t>ConnectableFlux</a:t>
            </a:r>
            <a:r>
              <a:rPr lang="en-US" dirty="0" smtClean="0"/>
              <a:t>(Hot Publisher).</a:t>
            </a:r>
          </a:p>
        </p:txBody>
      </p:sp>
    </p:spTree>
    <p:extLst>
      <p:ext uri="{BB962C8B-B14F-4D97-AF65-F5344CB8AC3E}">
        <p14:creationId xmlns:p14="http://schemas.microsoft.com/office/powerpoint/2010/main" val="1203768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3777" y="2349925"/>
            <a:ext cx="3413833" cy="2456442"/>
          </a:xfrm>
        </p:spPr>
        <p:txBody>
          <a:bodyPr>
            <a:normAutofit/>
          </a:bodyPr>
          <a:lstStyle/>
          <a:p>
            <a:r>
              <a:rPr lang="en-US" sz="2000" dirty="0" err="1" smtClean="0"/>
              <a:t>autoConnect</a:t>
            </a:r>
            <a:r>
              <a:rPr lang="en-US" sz="2000" dirty="0" smtClean="0"/>
              <a:t> ( </a:t>
            </a:r>
            <a:r>
              <a:rPr lang="en-US" sz="2000" dirty="0" err="1" smtClean="0"/>
              <a:t>minSubscriber</a:t>
            </a:r>
            <a:r>
              <a:rPr lang="en-US" sz="2000" dirty="0" smtClean="0"/>
              <a:t> )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Consider a scenario your Hot publisher to emit elements only if there are N number of Subscriber available to consume.</a:t>
            </a:r>
          </a:p>
          <a:p>
            <a:r>
              <a:rPr lang="en-US" dirty="0" smtClean="0"/>
              <a:t>This method is in </a:t>
            </a:r>
            <a:r>
              <a:rPr lang="en-US" dirty="0" err="1"/>
              <a:t>ConnectableFlux</a:t>
            </a:r>
            <a:r>
              <a:rPr lang="en-US" dirty="0"/>
              <a:t>(Hot Publisher</a:t>
            </a:r>
            <a:r>
              <a:rPr lang="en-US" dirty="0" smtClean="0"/>
              <a:t>).</a:t>
            </a:r>
          </a:p>
          <a:p>
            <a:r>
              <a:rPr lang="en-US" dirty="0" smtClean="0"/>
              <a:t> This method take in Number of Minimum consumer to be available. If there are consumer available as per the number, then it emits </a:t>
            </a:r>
            <a:r>
              <a:rPr lang="en-US" smtClean="0"/>
              <a:t>the element.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959433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Atlas</Template>
  <TotalTime>56</TotalTime>
  <Words>155</Words>
  <Application>Microsoft Macintosh PowerPoint</Application>
  <PresentationFormat>Widescreen</PresentationFormat>
  <Paragraphs>15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Calibri Light</vt:lpstr>
      <vt:lpstr>Rockwell</vt:lpstr>
      <vt:lpstr>Wingdings</vt:lpstr>
      <vt:lpstr>Arial</vt:lpstr>
      <vt:lpstr>Atlas</vt:lpstr>
      <vt:lpstr>Methods of Hot Publisher</vt:lpstr>
      <vt:lpstr>PowerPoint Presentation</vt:lpstr>
      <vt:lpstr>publish()</vt:lpstr>
      <vt:lpstr>autoConnect ( minSubscriber )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Methods of Hot Publisher</dc:title>
  <dc:creator>Microsoft Office User</dc:creator>
  <cp:lastModifiedBy>Microsoft Office User</cp:lastModifiedBy>
  <cp:revision>20</cp:revision>
  <dcterms:created xsi:type="dcterms:W3CDTF">2020-11-24T04:22:21Z</dcterms:created>
  <dcterms:modified xsi:type="dcterms:W3CDTF">2020-11-24T05:18:39Z</dcterms:modified>
</cp:coreProperties>
</file>