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11/22/20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11/22/20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11/22/20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11/22/20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11/22/20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357352"/>
            <a:ext cx="10318418" cy="5917324"/>
          </a:xfrm>
        </p:spPr>
        <p:txBody>
          <a:bodyPr/>
          <a:lstStyle/>
          <a:p>
            <a:r>
              <a:rPr lang="en-US" smtClean="0"/>
              <a:t>Hot  Vs  </a:t>
            </a:r>
            <a:r>
              <a:rPr lang="en-US" dirty="0" smtClean="0"/>
              <a:t>Cold </a:t>
            </a:r>
            <a:br>
              <a:rPr lang="en-US" dirty="0" smtClean="0"/>
            </a:br>
            <a:r>
              <a:rPr lang="en-US" dirty="0" smtClean="0"/>
              <a:t>publisher</a:t>
            </a:r>
            <a:endParaRPr lang="en-US" dirty="0"/>
          </a:p>
        </p:txBody>
      </p:sp>
    </p:spTree>
    <p:extLst>
      <p:ext uri="{BB962C8B-B14F-4D97-AF65-F5344CB8AC3E}">
        <p14:creationId xmlns:p14="http://schemas.microsoft.com/office/powerpoint/2010/main" val="32497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5653" y="1258784"/>
            <a:ext cx="10239396" cy="3416320"/>
          </a:xfrm>
          <a:prstGeom prst="rect">
            <a:avLst/>
          </a:prstGeom>
          <a:noFill/>
        </p:spPr>
        <p:txBody>
          <a:bodyPr wrap="square" rtlCol="0">
            <a:spAutoFit/>
          </a:bodyPr>
          <a:lstStyle/>
          <a:p>
            <a:pPr fontAlgn="base"/>
            <a:r>
              <a:rPr lang="en-US" b="1" dirty="0"/>
              <a:t>Hot vs Cold Publisher</a:t>
            </a:r>
            <a:r>
              <a:rPr lang="en-US" b="1" dirty="0" smtClean="0"/>
              <a:t>:</a:t>
            </a:r>
          </a:p>
          <a:p>
            <a:pPr fontAlgn="base"/>
            <a:endParaRPr lang="en-US" dirty="0"/>
          </a:p>
          <a:p>
            <a:pPr marL="342900" indent="-342900" fontAlgn="base">
              <a:buFont typeface="+mj-lt"/>
              <a:buAutoNum type="arabicPeriod"/>
            </a:pPr>
            <a:r>
              <a:rPr lang="en-US" dirty="0"/>
              <a:t>We had already discussed that we have 2 different types of implementations for the Publisher interface.</a:t>
            </a:r>
          </a:p>
          <a:p>
            <a:pPr marL="800100" lvl="1" indent="-342900" fontAlgn="base">
              <a:buFont typeface="Arial" charset="0"/>
              <a:buChar char="•"/>
            </a:pPr>
            <a:r>
              <a:rPr lang="en-US" dirty="0"/>
              <a:t>Flux</a:t>
            </a:r>
          </a:p>
          <a:p>
            <a:pPr marL="800100" lvl="1" indent="-342900" fontAlgn="base">
              <a:buFont typeface="Arial" charset="0"/>
              <a:buChar char="•"/>
            </a:pPr>
            <a:r>
              <a:rPr lang="en-US" dirty="0" smtClean="0"/>
              <a:t>Mono</a:t>
            </a:r>
          </a:p>
          <a:p>
            <a:pPr marL="800100" lvl="1" indent="-342900" fontAlgn="base">
              <a:buFont typeface="+mj-lt"/>
              <a:buAutoNum type="arabicPeriod"/>
            </a:pPr>
            <a:endParaRPr lang="en-US" dirty="0"/>
          </a:p>
          <a:p>
            <a:pPr marL="800100" lvl="1" indent="-342900" fontAlgn="base">
              <a:buFont typeface="+mj-lt"/>
              <a:buAutoNum type="arabicPeriod"/>
            </a:pPr>
            <a:endParaRPr lang="en-US" dirty="0"/>
          </a:p>
          <a:p>
            <a:pPr marL="342900" indent="-342900" fontAlgn="base">
              <a:buFont typeface="+mj-lt"/>
              <a:buAutoNum type="arabicPeriod"/>
            </a:pPr>
            <a:r>
              <a:rPr lang="en-US" dirty="0"/>
              <a:t>Both emit elements asynchronously. </a:t>
            </a:r>
            <a:r>
              <a:rPr lang="en-US" dirty="0" smtClean="0"/>
              <a:t> While</a:t>
            </a:r>
            <a:r>
              <a:rPr lang="en-US" dirty="0"/>
              <a:t> </a:t>
            </a:r>
            <a:r>
              <a:rPr lang="en-US" b="1" i="1" dirty="0"/>
              <a:t>Flux</a:t>
            </a:r>
            <a:r>
              <a:rPr lang="en-US" dirty="0"/>
              <a:t> can emit 0 . . . N elements, </a:t>
            </a:r>
            <a:r>
              <a:rPr lang="en-US" b="1" i="1" dirty="0"/>
              <a:t>Mono</a:t>
            </a:r>
            <a:r>
              <a:rPr lang="en-US" dirty="0"/>
              <a:t> can emit 0 or </a:t>
            </a:r>
            <a:r>
              <a:rPr lang="en-US" dirty="0" smtClean="0"/>
              <a:t>1 </a:t>
            </a:r>
            <a:r>
              <a:rPr lang="en-US" dirty="0"/>
              <a:t>element.  Based on the their emission behavior, We can categorize the publishers into 2 types.</a:t>
            </a:r>
          </a:p>
          <a:p>
            <a:pPr marL="800100" lvl="1" indent="-342900" fontAlgn="base">
              <a:buFont typeface="Arial" charset="0"/>
              <a:buChar char="•"/>
            </a:pPr>
            <a:r>
              <a:rPr lang="en-US" dirty="0"/>
              <a:t>Hot</a:t>
            </a:r>
          </a:p>
          <a:p>
            <a:pPr marL="800100" lvl="1" indent="-342900" fontAlgn="base">
              <a:buFont typeface="Arial" charset="0"/>
              <a:buChar char="•"/>
            </a:pPr>
            <a:r>
              <a:rPr lang="en-US" dirty="0"/>
              <a:t>Cold</a:t>
            </a:r>
          </a:p>
          <a:p>
            <a:endParaRPr lang="en-US" dirty="0"/>
          </a:p>
        </p:txBody>
      </p:sp>
    </p:spTree>
    <p:extLst>
      <p:ext uri="{BB962C8B-B14F-4D97-AF65-F5344CB8AC3E}">
        <p14:creationId xmlns:p14="http://schemas.microsoft.com/office/powerpoint/2010/main" val="29034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52429"/>
          </a:xfrm>
        </p:spPr>
        <p:txBody>
          <a:bodyPr>
            <a:normAutofit fontScale="90000"/>
          </a:bodyPr>
          <a:lstStyle/>
          <a:p>
            <a:r>
              <a:rPr lang="en-US" b="1" dirty="0"/>
              <a:t>Cold </a:t>
            </a:r>
            <a:r>
              <a:rPr lang="en-US" b="1" dirty="0" smtClean="0"/>
              <a:t>Publisher</a:t>
            </a:r>
            <a:r>
              <a:rPr lang="en-US" dirty="0"/>
              <a:t/>
            </a:r>
            <a:br>
              <a:rPr lang="en-US" dirty="0"/>
            </a:br>
            <a:endParaRPr lang="en-US" dirty="0"/>
          </a:p>
        </p:txBody>
      </p:sp>
      <p:sp>
        <p:nvSpPr>
          <p:cNvPr id="3" name="Content Placeholder 2"/>
          <p:cNvSpPr>
            <a:spLocks noGrp="1"/>
          </p:cNvSpPr>
          <p:nvPr>
            <p:ph idx="1"/>
          </p:nvPr>
        </p:nvSpPr>
        <p:spPr>
          <a:xfrm>
            <a:off x="1251678" y="1597573"/>
            <a:ext cx="10178322" cy="4282020"/>
          </a:xfrm>
        </p:spPr>
        <p:txBody>
          <a:bodyPr/>
          <a:lstStyle/>
          <a:p>
            <a:r>
              <a:rPr lang="en-US" dirty="0" smtClean="0"/>
              <a:t>Imagine</a:t>
            </a:r>
            <a:r>
              <a:rPr lang="en-US" dirty="0"/>
              <a:t> </a:t>
            </a:r>
            <a:r>
              <a:rPr lang="en-US" b="1" i="1" dirty="0"/>
              <a:t>Netflix</a:t>
            </a:r>
            <a:r>
              <a:rPr lang="en-US" dirty="0"/>
              <a:t> / </a:t>
            </a:r>
            <a:r>
              <a:rPr lang="en-US" b="1" i="1" dirty="0"/>
              <a:t>YouTube</a:t>
            </a:r>
            <a:r>
              <a:rPr lang="en-US" dirty="0"/>
              <a:t>. Netflix does not stream movie on its own when nobody is watching. If you login to the Netflix site and wanted to watch your favorite movie, you can start watching it anytime. You and me are 2 different Netflix subscribers. We might watch the same movie from different locations. It is 2 different streaming. I could have been watching the movie for an hour and you could have just started watching the movie. Netflix is like a Cold publisher here</a:t>
            </a:r>
            <a:r>
              <a:rPr lang="en-US" dirty="0" smtClean="0"/>
              <a:t>.</a:t>
            </a:r>
          </a:p>
          <a:p>
            <a:endParaRPr lang="en-US" dirty="0"/>
          </a:p>
          <a:p>
            <a:r>
              <a:rPr lang="en-US" b="1" dirty="0"/>
              <a:t>Publishers by default do not produce any value unless at least 1 observer subscribes to it. Publishers create new data producers for each new subscription.</a:t>
            </a:r>
          </a:p>
        </p:txBody>
      </p:sp>
    </p:spTree>
    <p:extLst>
      <p:ext uri="{BB962C8B-B14F-4D97-AF65-F5344CB8AC3E}">
        <p14:creationId xmlns:p14="http://schemas.microsoft.com/office/powerpoint/2010/main" val="173762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10387"/>
          </a:xfrm>
        </p:spPr>
        <p:txBody>
          <a:bodyPr>
            <a:normAutofit fontScale="90000"/>
          </a:bodyPr>
          <a:lstStyle/>
          <a:p>
            <a:r>
              <a:rPr lang="en-US" b="1"/>
              <a:t>Hot Publisher</a:t>
            </a:r>
            <a:r>
              <a:rPr lang="en-US"/>
              <a:t/>
            </a:r>
            <a:br>
              <a:rPr lang="en-US"/>
            </a:br>
            <a:endParaRPr lang="en-US"/>
          </a:p>
        </p:txBody>
      </p:sp>
      <p:sp>
        <p:nvSpPr>
          <p:cNvPr id="3" name="Content Placeholder 2"/>
          <p:cNvSpPr>
            <a:spLocks noGrp="1"/>
          </p:cNvSpPr>
          <p:nvPr>
            <p:ph idx="1"/>
          </p:nvPr>
        </p:nvSpPr>
        <p:spPr>
          <a:xfrm>
            <a:off x="1251678" y="1292773"/>
            <a:ext cx="10178322" cy="4586820"/>
          </a:xfrm>
        </p:spPr>
        <p:txBody>
          <a:bodyPr/>
          <a:lstStyle/>
          <a:p>
            <a:r>
              <a:rPr lang="en-US" dirty="0"/>
              <a:t>Image a Movie theater / Radio station. It does not matter if people are really listening to the radio. They will be always streaming songs/news. Listeners can observe anytime they want. But all listeners get they same info at any given moment. They get the news/songs whatever broadcast in that moment. Observers lose the information if they joined late. Hot Publishers are like this Radio Station</a:t>
            </a:r>
            <a:r>
              <a:rPr lang="en-US" dirty="0" smtClean="0"/>
              <a:t>.</a:t>
            </a:r>
          </a:p>
          <a:p>
            <a:endParaRPr lang="en-US" dirty="0" smtClean="0"/>
          </a:p>
          <a:p>
            <a:pPr fontAlgn="base"/>
            <a:r>
              <a:rPr lang="en-US" b="1" dirty="0" smtClean="0"/>
              <a:t>Hot </a:t>
            </a:r>
            <a:r>
              <a:rPr lang="en-US" b="1" dirty="0"/>
              <a:t>Publishers do not create new data producer for each new subscription (as the Cold Publisher does). Instead there will be only one data producer and all the observers listen to the data produced by the single data producer. So all the observers get the same data</a:t>
            </a:r>
            <a:r>
              <a:rPr lang="en-US" b="1" dirty="0" smtClean="0"/>
              <a:t>.</a:t>
            </a:r>
            <a:r>
              <a:rPr lang="en-US" dirty="0"/>
              <a:t/>
            </a:r>
            <a:br>
              <a:rPr lang="en-US" dirty="0"/>
            </a:br>
            <a:endParaRPr lang="en-US" dirty="0" smtClean="0"/>
          </a:p>
          <a:p>
            <a:endParaRPr lang="en-US" dirty="0"/>
          </a:p>
        </p:txBody>
      </p:sp>
    </p:spTree>
    <p:extLst>
      <p:ext uri="{BB962C8B-B14F-4D97-AF65-F5344CB8AC3E}">
        <p14:creationId xmlns:p14="http://schemas.microsoft.com/office/powerpoint/2010/main" val="146089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1678" y="273269"/>
            <a:ext cx="4800600" cy="641131"/>
          </a:xfrm>
        </p:spPr>
        <p:txBody>
          <a:bodyPr/>
          <a:lstStyle/>
          <a:p>
            <a:r>
              <a:rPr lang="en-US" sz="2400" dirty="0"/>
              <a:t>Cold Publisher</a:t>
            </a:r>
            <a:endParaRPr lang="en-US" sz="2400" dirty="0"/>
          </a:p>
        </p:txBody>
      </p:sp>
      <p:sp>
        <p:nvSpPr>
          <p:cNvPr id="4" name="Content Placeholder 3"/>
          <p:cNvSpPr>
            <a:spLocks noGrp="1"/>
          </p:cNvSpPr>
          <p:nvPr>
            <p:ph sz="half" idx="2"/>
          </p:nvPr>
        </p:nvSpPr>
        <p:spPr>
          <a:xfrm>
            <a:off x="1257300" y="1334814"/>
            <a:ext cx="4800600" cy="4570686"/>
          </a:xfrm>
        </p:spPr>
        <p:txBody>
          <a:bodyPr>
            <a:normAutofit lnSpcReduction="10000"/>
          </a:bodyPr>
          <a:lstStyle/>
          <a:p>
            <a:r>
              <a:rPr lang="en-US" b="1" dirty="0"/>
              <a:t>Dedicated data producer for every </a:t>
            </a:r>
            <a:r>
              <a:rPr lang="en-US" b="1" dirty="0" smtClean="0"/>
              <a:t>subscriber</a:t>
            </a:r>
          </a:p>
          <a:p>
            <a:r>
              <a:rPr lang="en-US" b="1" i="1" dirty="0"/>
              <a:t>Example:</a:t>
            </a:r>
            <a:r>
              <a:rPr lang="en-US" dirty="0"/>
              <a:t> Lets assume we are developing an application for placing an order for Pizza.</a:t>
            </a:r>
            <a:r>
              <a:rPr lang="en-US" dirty="0"/>
              <a:t/>
            </a:r>
            <a:br>
              <a:rPr lang="en-US" dirty="0"/>
            </a:br>
            <a:r>
              <a:rPr lang="en-US" dirty="0"/>
              <a:t>Once you place the order, we want to get the updates on its state.</a:t>
            </a:r>
            <a:r>
              <a:rPr lang="en-US" dirty="0"/>
              <a:t/>
            </a:r>
            <a:br>
              <a:rPr lang="en-US" dirty="0"/>
            </a:br>
            <a:r>
              <a:rPr lang="en-US" b="1" i="1" dirty="0"/>
              <a:t>Order placed</a:t>
            </a:r>
            <a:r>
              <a:rPr lang="en-US" dirty="0"/>
              <a:t>, </a:t>
            </a:r>
            <a:r>
              <a:rPr lang="en-US" b="1" i="1" dirty="0"/>
              <a:t>Pizza is being cooked</a:t>
            </a:r>
            <a:r>
              <a:rPr lang="en-US" dirty="0"/>
              <a:t>, </a:t>
            </a:r>
            <a:r>
              <a:rPr lang="en-US" b="1" i="1" dirty="0"/>
              <a:t>Packed</a:t>
            </a:r>
            <a:r>
              <a:rPr lang="en-US" dirty="0"/>
              <a:t>, </a:t>
            </a:r>
            <a:r>
              <a:rPr lang="en-US" b="1" i="1" dirty="0"/>
              <a:t>Ready for delivery</a:t>
            </a:r>
            <a:r>
              <a:rPr lang="en-US" dirty="0"/>
              <a:t> etc.</a:t>
            </a:r>
            <a:r>
              <a:rPr lang="en-US" dirty="0"/>
              <a:t/>
            </a:r>
            <a:br>
              <a:rPr lang="en-US" dirty="0"/>
            </a:br>
            <a:r>
              <a:rPr lang="en-US" dirty="0"/>
              <a:t>Here we can not have the Hot observable. We need a dedicated data producer</a:t>
            </a:r>
            <a:r>
              <a:rPr lang="en-US" dirty="0"/>
              <a:t/>
            </a:r>
            <a:br>
              <a:rPr lang="en-US" dirty="0"/>
            </a:br>
            <a:r>
              <a:rPr lang="en-US" dirty="0"/>
              <a:t>just to give the order update just for the user who placed the order.</a:t>
            </a:r>
            <a:r>
              <a:rPr lang="en-US" dirty="0"/>
              <a:t/>
            </a:r>
            <a:br>
              <a:rPr lang="en-US" dirty="0"/>
            </a:br>
            <a:r>
              <a:rPr lang="en-US" dirty="0"/>
              <a:t>Not to share that with others.</a:t>
            </a:r>
            <a:endParaRPr lang="en-US" b="1" dirty="0"/>
          </a:p>
        </p:txBody>
      </p:sp>
      <p:sp>
        <p:nvSpPr>
          <p:cNvPr id="5" name="Text Placeholder 4"/>
          <p:cNvSpPr>
            <a:spLocks noGrp="1"/>
          </p:cNvSpPr>
          <p:nvPr>
            <p:ph type="body" sz="quarter" idx="3"/>
          </p:nvPr>
        </p:nvSpPr>
        <p:spPr>
          <a:xfrm>
            <a:off x="6633864" y="273269"/>
            <a:ext cx="4800600" cy="641131"/>
          </a:xfrm>
        </p:spPr>
        <p:txBody>
          <a:bodyPr/>
          <a:lstStyle/>
          <a:p>
            <a:r>
              <a:rPr lang="en-US" sz="2400" dirty="0"/>
              <a:t>Hot Publisher</a:t>
            </a:r>
            <a:endParaRPr lang="en-US" sz="2400" dirty="0"/>
          </a:p>
        </p:txBody>
      </p:sp>
      <p:sp>
        <p:nvSpPr>
          <p:cNvPr id="6" name="Content Placeholder 5"/>
          <p:cNvSpPr>
            <a:spLocks noGrp="1"/>
          </p:cNvSpPr>
          <p:nvPr>
            <p:ph sz="quarter" idx="4"/>
          </p:nvPr>
        </p:nvSpPr>
        <p:spPr>
          <a:xfrm>
            <a:off x="6633864" y="1334814"/>
            <a:ext cx="4800600" cy="4570686"/>
          </a:xfrm>
        </p:spPr>
        <p:txBody>
          <a:bodyPr>
            <a:normAutofit lnSpcReduction="10000"/>
          </a:bodyPr>
          <a:lstStyle/>
          <a:p>
            <a:r>
              <a:rPr lang="en-US" b="1" dirty="0"/>
              <a:t>1 single data producer for all </a:t>
            </a:r>
            <a:r>
              <a:rPr lang="en-US" b="1" dirty="0" smtClean="0"/>
              <a:t>subscribers</a:t>
            </a:r>
          </a:p>
          <a:p>
            <a:r>
              <a:rPr lang="en-US" b="1" i="1" dirty="0"/>
              <a:t>Example:</a:t>
            </a:r>
            <a:r>
              <a:rPr lang="en-US" dirty="0"/>
              <a:t> Lets assume we are creating an application which will give live updates on the stock prices.</a:t>
            </a:r>
            <a:r>
              <a:rPr lang="en-US" dirty="0"/>
              <a:t/>
            </a:r>
            <a:br>
              <a:rPr lang="en-US" dirty="0"/>
            </a:br>
            <a:r>
              <a:rPr lang="en-US" dirty="0"/>
              <a:t>We can just have 1 data producer. But we can have multiple observers.</a:t>
            </a:r>
            <a:r>
              <a:rPr lang="en-US" dirty="0"/>
              <a:t/>
            </a:r>
            <a:br>
              <a:rPr lang="en-US" dirty="0"/>
            </a:br>
            <a:r>
              <a:rPr lang="en-US" dirty="0"/>
              <a:t>All the observers will want to know the latest price updates and</a:t>
            </a:r>
            <a:r>
              <a:rPr lang="en-US" dirty="0"/>
              <a:t/>
            </a:r>
            <a:br>
              <a:rPr lang="en-US" dirty="0"/>
            </a:br>
            <a:r>
              <a:rPr lang="en-US" dirty="0"/>
              <a:t>they can start listening anytime they want. They all get same updates irrespective of the time</a:t>
            </a:r>
            <a:r>
              <a:rPr lang="en-US" dirty="0"/>
              <a:t/>
            </a:r>
            <a:br>
              <a:rPr lang="en-US" dirty="0"/>
            </a:br>
            <a:r>
              <a:rPr lang="en-US" dirty="0"/>
              <a:t>they joined. The data produced is not user specific.</a:t>
            </a:r>
            <a:endParaRPr lang="en-US" b="1" dirty="0"/>
          </a:p>
        </p:txBody>
      </p:sp>
    </p:spTree>
    <p:extLst>
      <p:ext uri="{BB962C8B-B14F-4D97-AF65-F5344CB8AC3E}">
        <p14:creationId xmlns:p14="http://schemas.microsoft.com/office/powerpoint/2010/main" val="60418173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99</TotalTime>
  <Words>184</Words>
  <Application>Microsoft Macintosh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Gill Sans MT</vt:lpstr>
      <vt:lpstr>Impact</vt:lpstr>
      <vt:lpstr>Arial</vt:lpstr>
      <vt:lpstr>Badge</vt:lpstr>
      <vt:lpstr>Hot  Vs  Cold  publisher</vt:lpstr>
      <vt:lpstr>PowerPoint Presentation</vt:lpstr>
      <vt:lpstr>Cold Publisher </vt:lpstr>
      <vt:lpstr>Hot Publisher </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Vs Cold  publisher</dc:title>
  <dc:creator>Microsoft Office User</dc:creator>
  <cp:lastModifiedBy>Microsoft Office User</cp:lastModifiedBy>
  <cp:revision>25</cp:revision>
  <dcterms:created xsi:type="dcterms:W3CDTF">2020-11-22T17:21:36Z</dcterms:created>
  <dcterms:modified xsi:type="dcterms:W3CDTF">2020-11-22T19:18:24Z</dcterms:modified>
</cp:coreProperties>
</file>