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doOnSubscribe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Triggered </a:t>
            </a:r>
            <a:r>
              <a:rPr lang="en-US" dirty="0" smtClean="0"/>
              <a:t>when </a:t>
            </a:r>
            <a:r>
              <a:rPr lang="en-US" dirty="0" err="1" smtClean="0"/>
              <a:t>subsc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3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doOnRequest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9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doOnNext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5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doOnSuccess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577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752</TotalTime>
  <Words>7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doOnSubscribe</vt:lpstr>
      <vt:lpstr>doOnRequest</vt:lpstr>
      <vt:lpstr>doOnNext</vt:lpstr>
      <vt:lpstr>doOnSuccess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doOnSubscribe</dc:title>
  <dc:creator>Microsoft Office User</dc:creator>
  <cp:lastModifiedBy>Microsoft Office User</cp:lastModifiedBy>
  <cp:revision>4</cp:revision>
  <dcterms:created xsi:type="dcterms:W3CDTF">2020-11-19T04:26:03Z</dcterms:created>
  <dcterms:modified xsi:type="dcterms:W3CDTF">2020-11-19T16:58:55Z</dcterms:modified>
</cp:coreProperties>
</file>