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Flux Interval of Time duration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79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DelayElements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537" y="2336873"/>
            <a:ext cx="5985163" cy="42895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Consider you have situation where you want to publish each element after a after </a:t>
            </a:r>
            <a:r>
              <a:rPr lang="en-US" sz="2000" dirty="0"/>
              <a:t>a particular duration, then </a:t>
            </a:r>
            <a:r>
              <a:rPr lang="en-US" sz="2000" dirty="0" err="1" smtClean="0"/>
              <a:t>delayElements</a:t>
            </a:r>
            <a:r>
              <a:rPr lang="en-US" sz="2000" dirty="0" smtClean="0"/>
              <a:t> method will help to achieve it.</a:t>
            </a:r>
          </a:p>
          <a:p>
            <a:r>
              <a:rPr lang="en-US" sz="2000" dirty="0" smtClean="0"/>
              <a:t>So each onNext call will have a specified time duration.</a:t>
            </a:r>
          </a:p>
          <a:p>
            <a:r>
              <a:rPr lang="en-US" sz="2000" dirty="0" smtClean="0"/>
              <a:t>After the delay is complete the next element will be executed by parallel Scheduler not by the same Main thread.</a:t>
            </a:r>
          </a:p>
          <a:p>
            <a:r>
              <a:rPr lang="en-US" sz="2000" dirty="0" smtClean="0"/>
              <a:t>If Flux is empty or it throws any error signal will be sent immediately and it does not follow the time </a:t>
            </a:r>
            <a:r>
              <a:rPr lang="en-US" sz="2000" dirty="0"/>
              <a:t>specified in </a:t>
            </a:r>
            <a:r>
              <a:rPr lang="en-US" sz="2000" dirty="0" err="1" smtClean="0"/>
              <a:t>delayElements</a:t>
            </a:r>
            <a:r>
              <a:rPr lang="en-US" sz="2000" dirty="0" smtClean="0"/>
              <a:t> method.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" y="2336873"/>
            <a:ext cx="5854369" cy="41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405" y="2336873"/>
            <a:ext cx="6353299" cy="4360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you have situation where you want </a:t>
            </a:r>
            <a:r>
              <a:rPr lang="en-US" dirty="0" smtClean="0"/>
              <a:t>to create the Flux that emit </a:t>
            </a:r>
            <a:r>
              <a:rPr lang="en-US" dirty="0"/>
              <a:t>long value starting to 0 to and incrementing at specified time intervals on the global </a:t>
            </a:r>
            <a:r>
              <a:rPr lang="en-US" dirty="0" smtClean="0"/>
              <a:t>timer.</a:t>
            </a:r>
          </a:p>
          <a:p>
            <a:r>
              <a:rPr lang="en-US" dirty="0"/>
              <a:t>The first element is emitted after an initial delay equal to the period</a:t>
            </a:r>
            <a:r>
              <a:rPr lang="en-US" dirty="0" smtClean="0"/>
              <a:t>.</a:t>
            </a:r>
          </a:p>
          <a:p>
            <a:r>
              <a:rPr lang="en-US" dirty="0"/>
              <a:t>If demand is not produced in time, an </a:t>
            </a:r>
            <a:r>
              <a:rPr lang="en-US" dirty="0" err="1"/>
              <a:t>onError</a:t>
            </a:r>
            <a:r>
              <a:rPr lang="en-US" dirty="0"/>
              <a:t> will be </a:t>
            </a:r>
            <a:r>
              <a:rPr lang="en-US" dirty="0" smtClean="0"/>
              <a:t>signaled </a:t>
            </a:r>
            <a:r>
              <a:rPr lang="en-US" dirty="0"/>
              <a:t>with an overflow </a:t>
            </a:r>
            <a:r>
              <a:rPr lang="en-US" dirty="0" err="1"/>
              <a:t>IllegalStateException</a:t>
            </a:r>
            <a:r>
              <a:rPr lang="en-US" dirty="0"/>
              <a:t> detailing the tick that couldn't be </a:t>
            </a:r>
            <a:r>
              <a:rPr lang="en-US" dirty="0" smtClean="0"/>
              <a:t>emitted.</a:t>
            </a:r>
          </a:p>
          <a:p>
            <a:r>
              <a:rPr lang="en-US" smtClean="0"/>
              <a:t>In </a:t>
            </a:r>
            <a:r>
              <a:rPr lang="en-US" dirty="0"/>
              <a:t>normal conditions, the Flux will never </a:t>
            </a:r>
            <a:r>
              <a:rPr lang="en-US" dirty="0" smtClean="0"/>
              <a:t>complete that is emit long starting from 0 to N elements.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4" y="2173184"/>
            <a:ext cx="5583711" cy="42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84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</TotalTime>
  <Words>181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Trebuchet MS</vt:lpstr>
      <vt:lpstr>Arial</vt:lpstr>
      <vt:lpstr>Berlin</vt:lpstr>
      <vt:lpstr>Flux Interval of Time duration</vt:lpstr>
      <vt:lpstr>DelayElements</vt:lpstr>
      <vt:lpstr>Interval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Interval of Time duration</dc:title>
  <dc:creator>Microsoft Office User</dc:creator>
  <cp:lastModifiedBy>Microsoft Office User</cp:lastModifiedBy>
  <cp:revision>18</cp:revision>
  <dcterms:created xsi:type="dcterms:W3CDTF">2020-12-06T10:44:39Z</dcterms:created>
  <dcterms:modified xsi:type="dcterms:W3CDTF">2020-12-06T11:15:06Z</dcterms:modified>
</cp:coreProperties>
</file>