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Schedulers abstraction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Types of thread Schedulers provided by Reactor</a:t>
            </a:r>
          </a:p>
        </p:txBody>
      </p:sp>
    </p:spTree>
    <p:extLst>
      <p:ext uri="{BB962C8B-B14F-4D97-AF65-F5344CB8AC3E}">
        <p14:creationId xmlns:p14="http://schemas.microsoft.com/office/powerpoint/2010/main" val="195622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</a:t>
            </a:r>
            <a:r>
              <a:rPr lang="en-US" sz="2800" dirty="0"/>
              <a:t>Reactor, Schedulers determines on which thread pool the computing of reactive streams should happen.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Schedulers provide by reactors are as follows.</a:t>
            </a:r>
          </a:p>
          <a:p>
            <a:r>
              <a:rPr lang="en-US" dirty="0"/>
              <a:t>Immediate - Current thread</a:t>
            </a:r>
          </a:p>
          <a:p>
            <a:r>
              <a:rPr lang="en-US" dirty="0"/>
              <a:t>Single - Single re-usable thread </a:t>
            </a:r>
          </a:p>
          <a:p>
            <a:r>
              <a:rPr lang="en-US" dirty="0"/>
              <a:t>Parallel - It creates as many worker thread as you have CPU cores (CPU bound </a:t>
            </a:r>
            <a:r>
              <a:rPr lang="en-US"/>
              <a:t>tasks</a:t>
            </a:r>
            <a:r>
              <a:rPr lang="en-US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21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136</TotalTime>
  <Words>62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Trebuchet MS</vt:lpstr>
      <vt:lpstr>Arial</vt:lpstr>
      <vt:lpstr>Berlin</vt:lpstr>
      <vt:lpstr>Schedulers abstraction</vt:lpstr>
      <vt:lpstr>In Reactor, Schedulers determines on which thread pool the computing of reactive streams should happen.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2020-11-29T08:41:14Z</dcterms:created>
  <dcterms:modified xsi:type="dcterms:W3CDTF">2020-11-29T10:58:23Z</dcterms:modified>
</cp:coreProperties>
</file>