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21"/>
  </p:normalViewPr>
  <p:slideViewPr>
    <p:cSldViewPr snapToGrid="0" snapToObjects="1">
      <p:cViewPr varScale="1">
        <p:scale>
          <a:sx n="108" d="100"/>
          <a:sy n="108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DFA32-B3F6-B642-832A-1426E979BED1}" type="datetimeFigureOut">
              <a:rPr lang="en-US" smtClean="0"/>
              <a:t>11/29/20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0E663-FF81-1C4A-928F-5469C8666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497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11/29/20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11/29/20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11/29/20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11/29/20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11/29/20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11/29/20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11/29/20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11/29/20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11/29/20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11/29/20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11/29/20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11/29/20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11/29/20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11/29/20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11/29/20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11/29/20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11/29/20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11/29/20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sz="4800" dirty="0" smtClean="0"/>
              <a:t>Switching Execution Context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526049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Operators provided by Reactive for Context Switching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5400" dirty="0" smtClean="0"/>
              <a:t>publishOn</a:t>
            </a:r>
          </a:p>
          <a:p>
            <a:r>
              <a:rPr lang="en-US" sz="5400" dirty="0" smtClean="0"/>
              <a:t>susbcribeOn</a:t>
            </a:r>
          </a:p>
          <a:p>
            <a:r>
              <a:rPr lang="en-US" sz="5400" dirty="0" smtClean="0"/>
              <a:t>runOn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982683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27" y="753228"/>
            <a:ext cx="10211055" cy="1080938"/>
          </a:xfrm>
        </p:spPr>
        <p:txBody>
          <a:bodyPr>
            <a:normAutofit/>
          </a:bodyPr>
          <a:lstStyle/>
          <a:p>
            <a:r>
              <a:rPr lang="en-US" sz="6000" dirty="0"/>
              <a:t>publishOn operator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8883" y="2336873"/>
            <a:ext cx="7006442" cy="3599316"/>
          </a:xfrm>
        </p:spPr>
        <p:txBody>
          <a:bodyPr/>
          <a:lstStyle/>
          <a:p>
            <a:r>
              <a:rPr lang="en-US" dirty="0"/>
              <a:t>Where you place the publishOn in the chain matters.</a:t>
            </a:r>
          </a:p>
          <a:p>
            <a:r>
              <a:rPr lang="en-US" dirty="0"/>
              <a:t>onSubscribe, onNext executed on Main method.</a:t>
            </a:r>
          </a:p>
          <a:p>
            <a:r>
              <a:rPr lang="en-US" dirty="0"/>
              <a:t>What ever downstream operations that are below the publishOn will be executed on Single Thread.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7" y="2087046"/>
            <a:ext cx="4256644" cy="13092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7" y="3591714"/>
            <a:ext cx="4256644" cy="13817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8" y="5153891"/>
            <a:ext cx="4256644" cy="145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001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53" y="753228"/>
            <a:ext cx="10175429" cy="1080938"/>
          </a:xfrm>
        </p:spPr>
        <p:txBody>
          <a:bodyPr>
            <a:normAutofit/>
          </a:bodyPr>
          <a:lstStyle/>
          <a:p>
            <a:r>
              <a:rPr lang="en-US" sz="6000" dirty="0"/>
              <a:t>susbcribeOn operator</a:t>
            </a:r>
            <a:endParaRPr lang="en-US" sz="6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07642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110</TotalTime>
  <Words>51</Words>
  <Application>Microsoft Macintosh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Trebuchet MS</vt:lpstr>
      <vt:lpstr>Arial</vt:lpstr>
      <vt:lpstr>Berlin</vt:lpstr>
      <vt:lpstr>Switching Execution Context</vt:lpstr>
      <vt:lpstr>Operators provided by Reactive for Context Switching</vt:lpstr>
      <vt:lpstr>publishOn operator</vt:lpstr>
      <vt:lpstr>susbcribeOn operator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Switching Execution Context</dc:title>
  <dc:creator>Microsoft Office User</dc:creator>
  <cp:lastModifiedBy>Microsoft Office User</cp:lastModifiedBy>
  <cp:revision>34</cp:revision>
  <dcterms:created xsi:type="dcterms:W3CDTF">2020-11-29T11:29:52Z</dcterms:created>
  <dcterms:modified xsi:type="dcterms:W3CDTF">2020-11-29T16:32:57Z</dcterms:modified>
</cp:coreProperties>
</file>