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Retry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8130"/>
            <a:ext cx="9601200" cy="9262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Reactive programing </a:t>
            </a:r>
            <a:r>
              <a:rPr lang="en-US" sz="2400" dirty="0"/>
              <a:t>after we receive the error </a:t>
            </a:r>
            <a:r>
              <a:rPr lang="en-US" sz="2400" dirty="0" smtClean="0"/>
              <a:t>signal from </a:t>
            </a:r>
            <a:r>
              <a:rPr lang="en-US" sz="2400" dirty="0"/>
              <a:t>publisher </a:t>
            </a:r>
            <a:r>
              <a:rPr lang="en-US" sz="2400" dirty="0" smtClean="0"/>
              <a:t>, we have a retry </a:t>
            </a:r>
            <a:r>
              <a:rPr lang="en-US" sz="2400" dirty="0"/>
              <a:t>option</a:t>
            </a:r>
            <a:r>
              <a:rPr lang="en-US" sz="2400" dirty="0" smtClean="0"/>
              <a:t> to subscribe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04405"/>
            <a:ext cx="9601200" cy="4762995"/>
          </a:xfrm>
        </p:spPr>
        <p:txBody>
          <a:bodyPr/>
          <a:lstStyle/>
          <a:p>
            <a:r>
              <a:rPr lang="en-US" dirty="0" smtClean="0"/>
              <a:t>Reactive provide the method where you can command the subscriber to retry for desired amount of time.</a:t>
            </a:r>
          </a:p>
          <a:p>
            <a:r>
              <a:rPr lang="en-US" dirty="0"/>
              <a:t>Reactive provide the method </a:t>
            </a:r>
            <a:r>
              <a:rPr lang="en-US" dirty="0" smtClean="0"/>
              <a:t> where you can </a:t>
            </a:r>
            <a:r>
              <a:rPr lang="en-US" dirty="0"/>
              <a:t>retry </a:t>
            </a:r>
            <a:r>
              <a:rPr lang="en-US" dirty="0" smtClean="0"/>
              <a:t>consecutive times.</a:t>
            </a:r>
          </a:p>
          <a:p>
            <a:r>
              <a:rPr lang="en-US" dirty="0"/>
              <a:t>Reactive provide the </a:t>
            </a:r>
            <a:r>
              <a:rPr lang="en-US" dirty="0" smtClean="0"/>
              <a:t>method where you can specify time delay </a:t>
            </a:r>
            <a:r>
              <a:rPr lang="en-US" smtClean="0"/>
              <a:t>between each retry.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66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1316</TotalTime>
  <Words>65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Spring Retry </vt:lpstr>
      <vt:lpstr>In Reactive programing after we receive the error signal from publisher , we have a retry option to subscribe again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ReTRY </dc:title>
  <dc:creator>Microsoft Office User</dc:creator>
  <cp:lastModifiedBy>Microsoft Office User</cp:lastModifiedBy>
  <cp:revision>10</cp:revision>
  <dcterms:created xsi:type="dcterms:W3CDTF">2020-12-04T14:00:38Z</dcterms:created>
  <dcterms:modified xsi:type="dcterms:W3CDTF">2020-12-05T11:57:28Z</dcterms:modified>
</cp:coreProperties>
</file>