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8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63" r:id="rId17"/>
  </p:sldIdLst>
  <p:sldSz cx="20104100" cy="12985750"/>
  <p:notesSz cx="20104100" cy="129857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4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09827" y="5153357"/>
            <a:ext cx="13684444" cy="2287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272020"/>
            <a:ext cx="14072870" cy="3246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4343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4343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986722"/>
            <a:ext cx="8745284" cy="857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986722"/>
            <a:ext cx="8745284" cy="857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4343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2411" y="5002800"/>
            <a:ext cx="10419276" cy="2475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4343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986722"/>
            <a:ext cx="18093690" cy="857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2076748"/>
            <a:ext cx="6433312" cy="649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2076748"/>
            <a:ext cx="4623943" cy="649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2076748"/>
            <a:ext cx="4623943" cy="649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OSTOS%20Y%20GASTOS%20FALCO.xls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COSTOS%20Y%20GASTOS%20FALCO.xls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COSTOS%20Y%20GASTOS%20FALCO.xls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COSTOS%20Y%20GASTOS%20FALCO.xls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diagramagantfalco1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ASOS%20DE%20USO%20EXTENDIDO%20FALCO.doc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TABLAS%20DE%20RELACION%20FALCO3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/phpmyadmin/index.php?route=/sql&amp;server=1&amp;db=falco&amp;table=cliente&amp;pos=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ERFALCO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iccionario%20de%20Datos%20falco.doc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COSTOS%20Y%20GASTOS%20FALCO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29838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66250" y="2263609"/>
            <a:ext cx="8571459" cy="2233497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 marR="5080" indent="2538095" algn="l">
              <a:lnSpc>
                <a:spcPct val="80000"/>
              </a:lnSpc>
              <a:spcBef>
                <a:spcPts val="1735"/>
              </a:spcBef>
            </a:pPr>
            <a:r>
              <a:rPr lang="es-ES" sz="5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Falco Administración Ltda.</a:t>
            </a:r>
            <a:br>
              <a:rPr lang="es-ES" sz="5400" dirty="0">
                <a:latin typeface="Calibri"/>
                <a:cs typeface="Calibri"/>
              </a:rPr>
            </a:b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Presupuesto</a:t>
            </a:r>
            <a:br>
              <a:rPr lang="es-CO" sz="6000" spc="-10" dirty="0">
                <a:solidFill>
                  <a:srgbClr val="FFFFFF"/>
                </a:solidFill>
              </a:rPr>
            </a:br>
            <a:br>
              <a:rPr lang="es-CO" sz="6000" spc="-1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>
            <a:hlinkClick r:id="rId3" action="ppaction://hlinkfile"/>
            <a:extLst>
              <a:ext uri="{FF2B5EF4-FFF2-40B4-BE49-F238E27FC236}">
                <a16:creationId xmlns:a16="http://schemas.microsoft.com/office/drawing/2014/main" id="{4E191223-9D9E-4B71-A9D1-445FA64D1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74" y="4359276"/>
            <a:ext cx="17359164" cy="84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1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Presupuesto</a:t>
            </a:r>
            <a:br>
              <a:rPr lang="es-CO" sz="6000" spc="-10" dirty="0">
                <a:solidFill>
                  <a:srgbClr val="FFFFFF"/>
                </a:solidFill>
              </a:rPr>
            </a:br>
            <a:br>
              <a:rPr lang="es-CO" sz="6000" spc="-1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>
            <a:hlinkClick r:id="rId3" action="ppaction://hlinkfile"/>
            <a:extLst>
              <a:ext uri="{FF2B5EF4-FFF2-40B4-BE49-F238E27FC236}">
                <a16:creationId xmlns:a16="http://schemas.microsoft.com/office/drawing/2014/main" id="{5F7DD612-2D97-4347-8550-E961D700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42" y="3260070"/>
            <a:ext cx="16567807" cy="84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8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Presupuesto</a:t>
            </a:r>
            <a:br>
              <a:rPr lang="es-CO" sz="6000" spc="-10" dirty="0">
                <a:solidFill>
                  <a:srgbClr val="FFFFFF"/>
                </a:solidFill>
              </a:rPr>
            </a:br>
            <a:br>
              <a:rPr lang="es-CO" sz="6000" spc="-1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>
            <a:hlinkClick r:id="rId3" action="ppaction://hlinkfile"/>
            <a:extLst>
              <a:ext uri="{FF2B5EF4-FFF2-40B4-BE49-F238E27FC236}">
                <a16:creationId xmlns:a16="http://schemas.microsoft.com/office/drawing/2014/main" id="{294A0527-DC89-48B3-9532-B4045FE23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1" y="4639250"/>
            <a:ext cx="18364200" cy="74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7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Presupuesto</a:t>
            </a:r>
            <a:br>
              <a:rPr lang="es-CO" sz="6000" spc="-10" dirty="0">
                <a:solidFill>
                  <a:srgbClr val="FFFFFF"/>
                </a:solidFill>
              </a:rPr>
            </a:br>
            <a:br>
              <a:rPr lang="es-CO" sz="6000" spc="-1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1395074" y="4054475"/>
            <a:ext cx="277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 </a:t>
            </a:r>
          </a:p>
        </p:txBody>
      </p:sp>
      <p:pic>
        <p:nvPicPr>
          <p:cNvPr id="8" name="Imagen 7">
            <a:hlinkClick r:id="rId3" action="ppaction://hlinkfile"/>
            <a:extLst>
              <a:ext uri="{FF2B5EF4-FFF2-40B4-BE49-F238E27FC236}">
                <a16:creationId xmlns:a16="http://schemas.microsoft.com/office/drawing/2014/main" id="{322884EF-DED0-4DCC-8195-FFAA4259F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3204623"/>
            <a:ext cx="17373600" cy="89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9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Presupuesto</a:t>
            </a:r>
            <a:br>
              <a:rPr lang="es-CO" sz="6000" spc="-10" dirty="0">
                <a:solidFill>
                  <a:srgbClr val="FFFFFF"/>
                </a:solidFill>
              </a:rPr>
            </a:br>
            <a:br>
              <a:rPr lang="es-CO" sz="6000" spc="-1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1395074" y="4054475"/>
            <a:ext cx="5610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Poner imagen Total de Inversión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BD69CC-CDAE-4461-9FFD-E46025904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260070"/>
            <a:ext cx="17877176" cy="78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1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Diagrama de Gantt</a:t>
            </a:r>
            <a:br>
              <a:rPr lang="es-CO" sz="6000" spc="-10" dirty="0">
                <a:solidFill>
                  <a:srgbClr val="FFFFFF"/>
                </a:solidFill>
              </a:rPr>
            </a:br>
            <a:br>
              <a:rPr lang="es-CO" sz="6000" spc="-1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1395074" y="4054475"/>
            <a:ext cx="8266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Poner imagen o enlace con el diagrama de Gantt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9EE8B58-074F-4C7C-B878-85B854C36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74" y="3792537"/>
            <a:ext cx="17313952" cy="6967538"/>
          </a:xfrm>
          <a:prstGeom prst="rect">
            <a:avLst/>
          </a:prstGeom>
        </p:spPr>
      </p:pic>
      <p:sp>
        <p:nvSpPr>
          <p:cNvPr id="8" name="Elipse 7">
            <a:hlinkClick r:id="rId4" action="ppaction://hlinkfile"/>
            <a:extLst>
              <a:ext uri="{FF2B5EF4-FFF2-40B4-BE49-F238E27FC236}">
                <a16:creationId xmlns:a16="http://schemas.microsoft.com/office/drawing/2014/main" id="{9687D091-1686-467F-A41F-188A8C0EA274}"/>
              </a:ext>
            </a:extLst>
          </p:cNvPr>
          <p:cNvSpPr/>
          <p:nvPr/>
        </p:nvSpPr>
        <p:spPr>
          <a:xfrm>
            <a:off x="10433050" y="11195952"/>
            <a:ext cx="1676400" cy="1311900"/>
          </a:xfrm>
          <a:prstGeom prst="ellipse">
            <a:avLst/>
          </a:prstGeom>
          <a:solidFill>
            <a:schemeClr val="bg2">
              <a:lumMod val="75000"/>
            </a:schemeClr>
          </a:solidFill>
          <a:scene3d>
            <a:camera prst="perspectiveContrastingRigh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9824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29838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88"/>
            <a:ext cx="20104100" cy="129838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76180" y="1768475"/>
            <a:ext cx="8266658" cy="2233497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 marR="5080" indent="2538095">
              <a:lnSpc>
                <a:spcPct val="80000"/>
              </a:lnSpc>
              <a:spcBef>
                <a:spcPts val="1735"/>
              </a:spcBef>
            </a:pPr>
            <a:r>
              <a:rPr lang="es-ES" sz="5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Falco Administración Ltda.</a:t>
            </a:r>
            <a:br>
              <a:rPr lang="es-ES" sz="5400" dirty="0">
                <a:latin typeface="Calibri"/>
                <a:cs typeface="Calibri"/>
              </a:rPr>
            </a:br>
            <a:endParaRPr sz="5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251450" y="4816475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/>
              <a:t>Presentado Por: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5400" dirty="0"/>
              <a:t>Ilba Russi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13804" y="671030"/>
            <a:ext cx="1376268" cy="13740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65450" y="4486592"/>
            <a:ext cx="150114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ES" sz="6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Falco Administración Ltda.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40958" y="6504404"/>
            <a:ext cx="1239520" cy="118745"/>
          </a:xfrm>
          <a:custGeom>
            <a:avLst/>
            <a:gdLst/>
            <a:ahLst/>
            <a:cxnLst/>
            <a:rect l="l" t="t" r="r" b="b"/>
            <a:pathLst>
              <a:path w="1239520" h="118745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rgbClr val="FC6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79850" y="6787115"/>
            <a:ext cx="14233953" cy="1728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8000"/>
              </a:lnSpc>
              <a:spcBef>
                <a:spcPts val="100"/>
              </a:spcBef>
            </a:pPr>
            <a:r>
              <a:rPr lang="es-E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“SISTEMA INFORMACION DE LA EMPRESA FALCO ADMINISTRACION LTDA, PARA EXPADIR SU CRECIMIENTO EN EL MERCADO NACIONAL”</a:t>
            </a:r>
            <a:endParaRPr lang="es-CO" sz="2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8000"/>
              </a:lnSpc>
              <a:spcBef>
                <a:spcPts val="100"/>
              </a:spcBef>
            </a:pP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0958363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Casos de Uso Extendido</a:t>
            </a:r>
            <a:br>
              <a:rPr lang="es-CO" sz="6000" spc="-1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1379686" y="4892675"/>
            <a:ext cx="1941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Diagramas</a:t>
            </a:r>
            <a:endParaRPr lang="es-CO" sz="3200" dirty="0"/>
          </a:p>
        </p:txBody>
      </p:sp>
      <p:pic>
        <p:nvPicPr>
          <p:cNvPr id="7" name="Imagen 6">
            <a:hlinkClick r:id="rId3" action="ppaction://hlinkfile"/>
            <a:extLst>
              <a:ext uri="{FF2B5EF4-FFF2-40B4-BE49-F238E27FC236}">
                <a16:creationId xmlns:a16="http://schemas.microsoft.com/office/drawing/2014/main" id="{A9C462CB-361C-4DA4-9FB2-E5DF0E40A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6" y="2814638"/>
            <a:ext cx="17663964" cy="96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4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2317" y="595800"/>
            <a:ext cx="12863364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Modelo Entidad Relación 1 er Forma</a:t>
            </a:r>
            <a:br>
              <a:rPr lang="es-CO" sz="6000" spc="-1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5175250" y="2370216"/>
            <a:ext cx="9114176" cy="1904617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s-CO" sz="5400" dirty="0"/>
              <a:t>Base de datos 1er Forma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BCDF25-5361-43FD-ADEC-329C892F8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50" y="5359399"/>
            <a:ext cx="16230600" cy="5553075"/>
          </a:xfrm>
          <a:prstGeom prst="rect">
            <a:avLst/>
          </a:prstGeom>
        </p:spPr>
      </p:pic>
      <p:sp>
        <p:nvSpPr>
          <p:cNvPr id="8" name="Elipse 7">
            <a:hlinkClick r:id="rId4" action="ppaction://hlinkfile"/>
            <a:extLst>
              <a:ext uri="{FF2B5EF4-FFF2-40B4-BE49-F238E27FC236}">
                <a16:creationId xmlns:a16="http://schemas.microsoft.com/office/drawing/2014/main" id="{762F63D2-EA74-4FE1-AFC0-8FFC129DC5A5}"/>
              </a:ext>
            </a:extLst>
          </p:cNvPr>
          <p:cNvSpPr/>
          <p:nvPr/>
        </p:nvSpPr>
        <p:spPr>
          <a:xfrm>
            <a:off x="17443450" y="11522075"/>
            <a:ext cx="12954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13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1379686" y="477898"/>
            <a:ext cx="12863364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50" b="1" i="0">
                <a:solidFill>
                  <a:srgbClr val="434343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6000" kern="0" spc="-10" dirty="0">
                <a:solidFill>
                  <a:srgbClr val="FFFFFF"/>
                </a:solidFill>
              </a:rPr>
              <a:t>Modelo Entidad Relación 2 da Forma</a:t>
            </a:r>
            <a:br>
              <a:rPr lang="es-CO" sz="6000" kern="0" spc="-10" dirty="0">
                <a:solidFill>
                  <a:srgbClr val="FFFFFF"/>
                </a:solidFill>
              </a:rPr>
            </a:br>
            <a:endParaRPr lang="es-CO" sz="6000" kern="0" dirty="0"/>
          </a:p>
        </p:txBody>
      </p:sp>
      <p:sp>
        <p:nvSpPr>
          <p:cNvPr id="8" name="CuadroTexto 7"/>
          <p:cNvSpPr txBox="1"/>
          <p:nvPr/>
        </p:nvSpPr>
        <p:spPr>
          <a:xfrm>
            <a:off x="2736849" y="2556923"/>
            <a:ext cx="15318929" cy="964152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r>
              <a:rPr lang="es-CO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Base de datos 2da Forma,  worbeanch, phpmyadmin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F6F8E7-B4C4-4EEB-99A0-FAEE0ADFA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43" y="4670365"/>
            <a:ext cx="14967607" cy="6318310"/>
          </a:xfrm>
          <a:prstGeom prst="rect">
            <a:avLst/>
          </a:prstGeom>
        </p:spPr>
      </p:pic>
      <p:sp>
        <p:nvSpPr>
          <p:cNvPr id="6" name="Elipse 5">
            <a:hlinkClick r:id="rId4"/>
            <a:extLst>
              <a:ext uri="{FF2B5EF4-FFF2-40B4-BE49-F238E27FC236}">
                <a16:creationId xmlns:a16="http://schemas.microsoft.com/office/drawing/2014/main" id="{786702D9-4D26-418C-9522-D0D630BF2CFB}"/>
              </a:ext>
            </a:extLst>
          </p:cNvPr>
          <p:cNvSpPr/>
          <p:nvPr/>
        </p:nvSpPr>
        <p:spPr>
          <a:xfrm>
            <a:off x="16529050" y="11217275"/>
            <a:ext cx="1981200" cy="12954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981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MER</a:t>
            </a:r>
            <a:br>
              <a:rPr lang="es-CO" sz="6000" spc="-1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4817724" y="2726725"/>
            <a:ext cx="11781176" cy="2726725"/>
          </a:xfrm>
          <a:prstGeom prst="rect">
            <a:avLst/>
          </a:prstGeom>
          <a:noFill/>
        </p:spPr>
        <p:txBody>
          <a:bodyPr wrap="none" rtlCol="0">
            <a:prstTxWarp prst="textInflateBottom">
              <a:avLst/>
            </a:prstTxWarp>
            <a:spAutoFit/>
          </a:bodyPr>
          <a:lstStyle/>
          <a:p>
            <a:pPr algn="ctr"/>
            <a:r>
              <a:rPr lang="es-CO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hlinkClick r:id="rId3" action="ppaction://hlinkfile"/>
              </a:rPr>
              <a:t>Modelo</a:t>
            </a:r>
            <a:r>
              <a:rPr lang="es-CO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Entidad Relación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00467D-199D-48EE-AD85-EBAF7CD0C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43" y="5453451"/>
            <a:ext cx="15729607" cy="53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2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Diccionario de Datos</a:t>
            </a:r>
            <a:br>
              <a:rPr lang="es-CO" sz="6000" spc="-1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>
            <a:hlinkClick r:id="rId3" action="ppaction://hlinkfile"/>
            <a:extLst>
              <a:ext uri="{FF2B5EF4-FFF2-40B4-BE49-F238E27FC236}">
                <a16:creationId xmlns:a16="http://schemas.microsoft.com/office/drawing/2014/main" id="{6F8ACD95-696F-4DA1-B2F3-1FFA290F4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50" y="3444875"/>
            <a:ext cx="10668000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Selección de Personal</a:t>
            </a:r>
            <a:br>
              <a:rPr lang="es-CO" sz="6000" spc="-10" dirty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FF5284-2771-4B6A-85CC-67DD8A787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3204623"/>
            <a:ext cx="16611600" cy="8698451"/>
          </a:xfrm>
          <a:prstGeom prst="rect">
            <a:avLst/>
          </a:prstGeom>
        </p:spPr>
      </p:pic>
      <p:sp>
        <p:nvSpPr>
          <p:cNvPr id="5" name="Elipse 4">
            <a:hlinkClick r:id="rId4" action="ppaction://hlinkfile"/>
            <a:extLst>
              <a:ext uri="{FF2B5EF4-FFF2-40B4-BE49-F238E27FC236}">
                <a16:creationId xmlns:a16="http://schemas.microsoft.com/office/drawing/2014/main" id="{B1410EC2-14ED-46C7-92A3-7676C6AE6D23}"/>
              </a:ext>
            </a:extLst>
          </p:cNvPr>
          <p:cNvSpPr/>
          <p:nvPr/>
        </p:nvSpPr>
        <p:spPr>
          <a:xfrm>
            <a:off x="18815050" y="11217275"/>
            <a:ext cx="838200" cy="1143000"/>
          </a:xfrm>
          <a:prstGeom prst="ellipse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37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120</Words>
  <Application>Microsoft Office PowerPoint</Application>
  <PresentationFormat>Personalizado</PresentationFormat>
  <Paragraphs>25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Falco Administración Ltda. </vt:lpstr>
      <vt:lpstr>Falco Administración Ltda. </vt:lpstr>
      <vt:lpstr>Presentación de PowerPoint</vt:lpstr>
      <vt:lpstr>Casos de Uso Extendido </vt:lpstr>
      <vt:lpstr>Modelo Entidad Relación 1 er Forma </vt:lpstr>
      <vt:lpstr>Presentación de PowerPoint</vt:lpstr>
      <vt:lpstr>MER </vt:lpstr>
      <vt:lpstr>Diccionario de Datos </vt:lpstr>
      <vt:lpstr>Selección de Personal </vt:lpstr>
      <vt:lpstr>Presupuesto  </vt:lpstr>
      <vt:lpstr>Presupuesto  </vt:lpstr>
      <vt:lpstr>Presupuesto  </vt:lpstr>
      <vt:lpstr>Presupuesto  </vt:lpstr>
      <vt:lpstr>Presupuesto  </vt:lpstr>
      <vt:lpstr>Diagrama de Gantt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</dc:title>
  <dc:creator>Julian Andres</dc:creator>
  <cp:lastModifiedBy>Laptop</cp:lastModifiedBy>
  <cp:revision>24</cp:revision>
  <dcterms:created xsi:type="dcterms:W3CDTF">2021-03-03T17:37:30Z</dcterms:created>
  <dcterms:modified xsi:type="dcterms:W3CDTF">2021-06-20T14:50:58Z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PDFium</vt:lpwstr>
  </property>
  <property fmtid="{D5CDD505-2E9C-101B-9397-08002B2CF9AE}" pid="4" name="LastSaved">
    <vt:filetime>2021-03-03T00:00:00Z</vt:filetime>
  </property>
</Properties>
</file>