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80" r:id="rId4"/>
    <p:sldId id="257" r:id="rId5"/>
    <p:sldId id="260" r:id="rId6"/>
    <p:sldId id="261" r:id="rId7"/>
    <p:sldId id="263" r:id="rId8"/>
    <p:sldId id="262" r:id="rId9"/>
    <p:sldId id="276" r:id="rId10"/>
    <p:sldId id="277" r:id="rId11"/>
    <p:sldId id="281" r:id="rId12"/>
    <p:sldId id="258" r:id="rId13"/>
    <p:sldId id="265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8" r:id="rId23"/>
    <p:sldId id="279" r:id="rId24"/>
    <p:sldId id="274" r:id="rId25"/>
    <p:sldId id="275" r:id="rId26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3169" autoAdjust="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86266-4D36-4F2D-B95C-ED0B539FB8F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F451D-3718-42B4-9977-535EF449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6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CD206-D178-4402-A65F-6E176E8C9678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5D9E6-0147-4341-8E14-075EBD4D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98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2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4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0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4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7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7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1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51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8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8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13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17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82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07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8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3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9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5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1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4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1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1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5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6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9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241177" y="661601"/>
            <a:ext cx="7281135" cy="2652623"/>
            <a:chOff x="2208903" y="295853"/>
            <a:chExt cx="7281135" cy="2652623"/>
          </a:xfrm>
        </p:grpSpPr>
        <p:sp>
          <p:nvSpPr>
            <p:cNvPr id="4" name="TextBox 3"/>
            <p:cNvSpPr txBox="1"/>
            <p:nvPr/>
          </p:nvSpPr>
          <p:spPr>
            <a:xfrm>
              <a:off x="4894729" y="1333949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Controller</a:t>
              </a:r>
              <a:endParaRPr lang="ko-KR" alt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6541" y="1333949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/>
                <a:t>serviceImpl</a:t>
              </a:r>
              <a:endParaRPr lang="ko-KR" alt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36541" y="2486811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/>
                <a:t>sqlmap</a:t>
              </a:r>
              <a:endParaRPr lang="ko-KR" alt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8903" y="1333948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View(</a:t>
              </a:r>
              <a:r>
                <a:rPr lang="en-US" altLang="ko-KR" sz="2400" dirty="0" err="1"/>
                <a:t>jsp</a:t>
              </a:r>
              <a:r>
                <a:rPr lang="en-US" altLang="ko-KR" sz="2400" dirty="0"/>
                <a:t>)</a:t>
              </a:r>
              <a:endParaRPr lang="ko-KR" alt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36541" y="295853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service</a:t>
              </a:r>
              <a:endParaRPr lang="ko-KR" altLang="en-US" sz="2400" dirty="0"/>
            </a:p>
          </p:txBody>
        </p:sp>
        <p:cxnSp>
          <p:nvCxnSpPr>
            <p:cNvPr id="11" name="직선 화살표 연결선 10"/>
            <p:cNvCxnSpPr>
              <a:stCxn id="8" idx="3"/>
              <a:endCxn id="4" idx="1"/>
            </p:cNvCxnSpPr>
            <p:nvPr/>
          </p:nvCxnSpPr>
          <p:spPr>
            <a:xfrm>
              <a:off x="3962400" y="1564781"/>
              <a:ext cx="93232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4" idx="3"/>
              <a:endCxn id="6" idx="1"/>
            </p:cNvCxnSpPr>
            <p:nvPr/>
          </p:nvCxnSpPr>
          <p:spPr>
            <a:xfrm>
              <a:off x="6648226" y="1564782"/>
              <a:ext cx="10883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6" idx="2"/>
              <a:endCxn id="7" idx="0"/>
            </p:cNvCxnSpPr>
            <p:nvPr/>
          </p:nvCxnSpPr>
          <p:spPr>
            <a:xfrm>
              <a:off x="8613290" y="1795614"/>
              <a:ext cx="0" cy="6911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0"/>
              <a:endCxn id="9" idx="2"/>
            </p:cNvCxnSpPr>
            <p:nvPr/>
          </p:nvCxnSpPr>
          <p:spPr>
            <a:xfrm flipV="1">
              <a:off x="8613290" y="757518"/>
              <a:ext cx="0" cy="576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8182" y="161364"/>
            <a:ext cx="593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MVC </a:t>
            </a:r>
            <a:r>
              <a:rPr lang="ko-KR" altLang="en-US" sz="2400" dirty="0"/>
              <a:t>패턴의 전체적인 흐름도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3341" y="3317852"/>
            <a:ext cx="9692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페이지 이동을 총괄하는 </a:t>
            </a:r>
            <a:r>
              <a:rPr lang="en-US" altLang="ko-KR" dirty="0"/>
              <a:t>servlet</a:t>
            </a:r>
            <a:r>
              <a:rPr lang="ko-KR" altLang="en-US" dirty="0"/>
              <a:t>파일</a:t>
            </a:r>
            <a:r>
              <a:rPr lang="en-US" altLang="ko-KR" dirty="0"/>
              <a:t>. </a:t>
            </a:r>
            <a:r>
              <a:rPr lang="en-US" altLang="ko-KR" dirty="0" err="1"/>
              <a:t>Jsp</a:t>
            </a:r>
            <a:r>
              <a:rPr lang="ko-KR" altLang="en-US" dirty="0"/>
              <a:t>파일에서 </a:t>
            </a:r>
            <a:r>
              <a:rPr lang="en-US" altLang="ko-KR" dirty="0"/>
              <a:t>Controller</a:t>
            </a:r>
            <a:r>
              <a:rPr lang="ko-KR" altLang="en-US" dirty="0"/>
              <a:t>로 요청을 보내고</a:t>
            </a:r>
            <a:r>
              <a:rPr lang="en-US" altLang="ko-KR" dirty="0"/>
              <a:t>, </a:t>
            </a:r>
            <a:r>
              <a:rPr lang="ko-KR" altLang="en-US" dirty="0"/>
              <a:t>요청에 대한                응답 페이지를 결정하는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실질적인 데이터를 화면에 뿌려주는 파일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serviceImpl</a:t>
            </a:r>
            <a:endParaRPr lang="en-US" altLang="ko-KR" dirty="0"/>
          </a:p>
          <a:p>
            <a:r>
              <a:rPr lang="en-US" altLang="ko-KR" dirty="0"/>
              <a:t> - DB </a:t>
            </a:r>
            <a:r>
              <a:rPr lang="ko-KR" altLang="en-US" dirty="0"/>
              <a:t>데이터 조작을 위한 파일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Sqlmap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serviceImpl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DB </a:t>
            </a:r>
            <a:r>
              <a:rPr lang="ko-KR" altLang="en-US" dirty="0"/>
              <a:t>조작을 위한 실질적인 쿼리가 들어가 있는 파일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AF960-99BD-4F23-893F-CE3CA12A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6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50560" y="1306432"/>
            <a:ext cx="58342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의 해당 요청경로와 일치하는 곳에서 전달된 세 데이터는 </a:t>
            </a:r>
            <a:endParaRPr lang="en-US" altLang="ko-KR" sz="1400" dirty="0"/>
          </a:p>
          <a:p>
            <a:r>
              <a:rPr lang="ko-KR" altLang="en-US" sz="1400" dirty="0"/>
              <a:t>다음과 같이 받을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String id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(“id”);</a:t>
            </a:r>
          </a:p>
          <a:p>
            <a:r>
              <a:rPr lang="en-US" altLang="ko-KR" sz="1400" dirty="0"/>
              <a:t>String name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(“name”);</a:t>
            </a:r>
            <a:endParaRPr lang="ko-KR" altLang="en-US" sz="1400" dirty="0"/>
          </a:p>
          <a:p>
            <a:r>
              <a:rPr lang="en-US" altLang="ko-KR" sz="1400" dirty="0"/>
              <a:t>String password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(“password”);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전달된 데이터를 적절하게 사용 후 필요 시 새로운 페이지를 요청</a:t>
            </a:r>
            <a:r>
              <a:rPr lang="en-US" altLang="ko-KR" sz="2400" dirty="0"/>
              <a:t>(4)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1" y="977617"/>
            <a:ext cx="4515480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56081" y="1288971"/>
            <a:ext cx="4986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위의</a:t>
            </a:r>
            <a:r>
              <a:rPr lang="en-US" altLang="ko-KR" sz="1400" dirty="0"/>
              <a:t> </a:t>
            </a:r>
            <a:r>
              <a:rPr lang="ko-KR" altLang="en-US" sz="1400" dirty="0"/>
              <a:t>소스를 보면 </a:t>
            </a:r>
            <a:r>
              <a:rPr lang="en-US" altLang="ko-KR" sz="1400" dirty="0"/>
              <a:t>boardDetail.bo</a:t>
            </a:r>
            <a:r>
              <a:rPr lang="ko-KR" altLang="en-US" sz="1400" dirty="0"/>
              <a:t>로 요청을 하면서 </a:t>
            </a:r>
            <a:r>
              <a:rPr lang="en-US" altLang="ko-KR" sz="1400" dirty="0"/>
              <a:t>#{</a:t>
            </a:r>
            <a:r>
              <a:rPr lang="en-US" altLang="ko-KR" sz="1400" dirty="0" err="1"/>
              <a:t>boardVO.boardNum</a:t>
            </a:r>
            <a:r>
              <a:rPr lang="en-US" altLang="ko-KR" sz="1400" dirty="0"/>
              <a:t>}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이름으로 넘기고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전달한 데이터는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에서 다음과 같이 받을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8" y="2296965"/>
            <a:ext cx="4429743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8018" y="2820664"/>
            <a:ext cx="49862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#{</a:t>
            </a:r>
            <a:r>
              <a:rPr lang="en-US" altLang="ko-KR" sz="1400" dirty="0" err="1"/>
              <a:t>boardVO.boardNum</a:t>
            </a:r>
            <a:r>
              <a:rPr lang="en-US" altLang="ko-KR" sz="1400" dirty="0"/>
              <a:t>}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이름으로 전달했기 때문에 전달한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이름으로 데이터를 받는 것을 확인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다른 예를 보자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&lt;form action=“</a:t>
            </a:r>
            <a:r>
              <a:rPr lang="ko-KR" altLang="en-US" sz="1400" dirty="0"/>
              <a:t>요청경로</a:t>
            </a:r>
            <a:r>
              <a:rPr lang="en-US" altLang="ko-KR" sz="1400" dirty="0"/>
              <a:t>”&gt;</a:t>
            </a:r>
          </a:p>
          <a:p>
            <a:r>
              <a:rPr lang="en-US" altLang="ko-KR" sz="1400" dirty="0"/>
              <a:t>  &lt;input type=“text” name=“id”/&gt;</a:t>
            </a:r>
          </a:p>
          <a:p>
            <a:r>
              <a:rPr lang="en-US" altLang="ko-KR" sz="1400" dirty="0"/>
              <a:t>  &lt;input type=“text” name=“name”/&gt;</a:t>
            </a:r>
          </a:p>
          <a:p>
            <a:r>
              <a:rPr lang="en-US" altLang="ko-KR" sz="1400" dirty="0"/>
              <a:t>  &lt;input type=“text” name=“password”/&gt;</a:t>
            </a:r>
          </a:p>
          <a:p>
            <a:r>
              <a:rPr lang="en-US" altLang="ko-KR" sz="1400" dirty="0"/>
              <a:t>  &lt;input type=“submit” value=“</a:t>
            </a:r>
            <a:r>
              <a:rPr lang="ko-KR" altLang="en-US" sz="1400" dirty="0"/>
              <a:t>확인</a:t>
            </a:r>
            <a:r>
              <a:rPr lang="en-US" altLang="ko-KR" sz="1400" dirty="0"/>
              <a:t>”/&gt;</a:t>
            </a:r>
          </a:p>
          <a:p>
            <a:r>
              <a:rPr lang="en-US" altLang="ko-KR" sz="1400" dirty="0"/>
              <a:t>&lt;/form&gt;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위는 </a:t>
            </a:r>
            <a:r>
              <a:rPr lang="en-US" altLang="ko-KR" sz="1400" dirty="0"/>
              <a:t>form</a:t>
            </a:r>
            <a:r>
              <a:rPr lang="ko-KR" altLang="en-US" sz="1400" dirty="0"/>
              <a:t>태그와 </a:t>
            </a:r>
            <a:r>
              <a:rPr lang="en-US" altLang="ko-KR" sz="1400" dirty="0"/>
              <a:t>input</a:t>
            </a:r>
            <a:r>
              <a:rPr lang="ko-KR" altLang="en-US" sz="1400" dirty="0"/>
              <a:t>태그로 데이터를 넘기는 소스이다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한 번 설명하겠다</a:t>
            </a:r>
            <a:r>
              <a:rPr lang="en-US" altLang="ko-KR" sz="1400" dirty="0"/>
              <a:t>. </a:t>
            </a:r>
            <a:r>
              <a:rPr lang="ko-KR" altLang="en-US" sz="1400" dirty="0"/>
              <a:t>위와 같이 작성하고 </a:t>
            </a:r>
            <a:r>
              <a:rPr lang="en-US" altLang="ko-KR" sz="1400" dirty="0"/>
              <a:t>submit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클릭하면 </a:t>
            </a:r>
            <a:r>
              <a:rPr lang="en-US" altLang="ko-KR" sz="1400" dirty="0"/>
              <a:t>form </a:t>
            </a:r>
            <a:r>
              <a:rPr lang="ko-KR" altLang="en-US" sz="1400" dirty="0"/>
              <a:t>태그 안의 모든 </a:t>
            </a:r>
            <a:r>
              <a:rPr lang="en-US" altLang="ko-KR" sz="1400" dirty="0"/>
              <a:t>input</a:t>
            </a:r>
            <a:r>
              <a:rPr lang="ko-KR" altLang="en-US" sz="1400" dirty="0"/>
              <a:t>태그의 데이터를 가지고 요청경로로 가게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그 요청경로는 아마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일 것이다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C361C1-83AE-45EC-8682-1948D33C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2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FCEE82-3A54-4B6A-BBA1-83807EB43833}"/>
              </a:ext>
            </a:extLst>
          </p:cNvPr>
          <p:cNvSpPr txBox="1"/>
          <p:nvPr/>
        </p:nvSpPr>
        <p:spPr>
          <a:xfrm>
            <a:off x="1234289" y="2721114"/>
            <a:ext cx="9723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DB </a:t>
            </a:r>
            <a:r>
              <a:rPr lang="ko-KR" altLang="en-US" sz="4000" dirty="0"/>
              <a:t>작업이 필요한 경우의 코딩 흐름 </a:t>
            </a:r>
            <a:endParaRPr lang="en-US" altLang="ko-KR" sz="40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87907A-3234-4792-857E-AFCFD8AE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9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430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1535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sqlmap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0640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9745" y="1280165"/>
            <a:ext cx="1394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serviceImpl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19463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jsp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4" idx="2"/>
          </p:cNvCxnSpPr>
          <p:nvPr/>
        </p:nvCxnSpPr>
        <p:spPr>
          <a:xfrm>
            <a:off x="1269404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4721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79280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67025" y="1649497"/>
            <a:ext cx="0" cy="434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486437" y="1649497"/>
            <a:ext cx="0" cy="434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269402" y="2614109"/>
            <a:ext cx="22891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132" y="2614109"/>
            <a:ext cx="148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쿼리 작성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558507" y="2974476"/>
            <a:ext cx="22891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8274" y="2983441"/>
            <a:ext cx="18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메소드</a:t>
            </a:r>
            <a:r>
              <a:rPr lang="ko-KR" altLang="en-US" dirty="0"/>
              <a:t> 선언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877916" y="3327658"/>
            <a:ext cx="22891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9652" y="3327658"/>
            <a:ext cx="161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 err="1"/>
              <a:t>메소드</a:t>
            </a:r>
            <a:r>
              <a:rPr lang="ko-KR" altLang="en-US" dirty="0"/>
              <a:t> 구현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269402" y="3829723"/>
            <a:ext cx="689762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3078" y="3829723"/>
            <a:ext cx="17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269400" y="4512792"/>
            <a:ext cx="92170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0911" y="4521755"/>
            <a:ext cx="675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메소드</a:t>
            </a:r>
            <a:r>
              <a:rPr lang="ko-KR" altLang="en-US" dirty="0"/>
              <a:t> 사용 결과를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사용할 수 있게 전달</a:t>
            </a:r>
            <a:r>
              <a:rPr lang="en-US" altLang="ko-KR" dirty="0"/>
              <a:t>(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1269400" y="2099535"/>
            <a:ext cx="92170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8203" y="2103137"/>
            <a:ext cx="396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Jsp</a:t>
            </a:r>
            <a:r>
              <a:rPr lang="ko-KR" altLang="en-US" dirty="0"/>
              <a:t>에서 페이지 요청이 들어 옴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269398" y="5307107"/>
            <a:ext cx="92170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49904" y="5307107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전달된 데이터를 적절하게 사용 후 필요 시 새로운 페이지를 요청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181" y="161364"/>
            <a:ext cx="9402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DB </a:t>
            </a:r>
            <a:r>
              <a:rPr lang="ko-KR" altLang="en-US" sz="2400" dirty="0"/>
              <a:t>작업이 필요한 경우의 코딩 흐름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en-US" altLang="ko-KR" sz="1600" dirty="0"/>
              <a:t>ex) </a:t>
            </a:r>
            <a:r>
              <a:rPr lang="ko-KR" altLang="en-US" sz="1600" dirty="0" err="1"/>
              <a:t>게시글</a:t>
            </a:r>
            <a:r>
              <a:rPr lang="ko-KR" altLang="en-US" sz="1600" dirty="0"/>
              <a:t> 등록 폼에서 글 작성 후 확인버튼을 누르면 글 저장 후 리스트 화면으로 이동하는 경우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5309C-F8BF-4C4F-8F55-E61F184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9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2" y="161364"/>
            <a:ext cx="907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에서 페이지 요청이 들어 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0" y="1025574"/>
            <a:ext cx="5120428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312895" y="1355464"/>
            <a:ext cx="2528047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941" y="2377437"/>
            <a:ext cx="513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200" dirty="0"/>
              <a:t>위 소스는 </a:t>
            </a:r>
            <a:r>
              <a:rPr lang="en-US" altLang="ko-KR" sz="1200" dirty="0" err="1"/>
              <a:t>board_list.jsp</a:t>
            </a:r>
            <a:r>
              <a:rPr lang="en-US" altLang="ko-KR" sz="1200" dirty="0"/>
              <a:t> </a:t>
            </a:r>
            <a:r>
              <a:rPr lang="ko-KR" altLang="en-US" sz="1200" dirty="0"/>
              <a:t>일부이다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=“”&gt;</a:t>
            </a:r>
            <a:r>
              <a:rPr lang="ko-KR" altLang="en-US" sz="1200" dirty="0"/>
              <a:t>태그를 사용하여 페이지를 요청하고 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boardWrite.bo</a:t>
            </a:r>
            <a:r>
              <a:rPr lang="ko-KR" altLang="en-US" sz="1200" dirty="0"/>
              <a:t>로 페이지를 호출하였고</a:t>
            </a:r>
            <a:r>
              <a:rPr lang="en-US" altLang="ko-KR" sz="1200" dirty="0"/>
              <a:t>, .</a:t>
            </a:r>
            <a:r>
              <a:rPr lang="en-US" altLang="ko-KR" sz="1200" dirty="0" err="1"/>
              <a:t>bo</a:t>
            </a:r>
            <a:r>
              <a:rPr lang="ko-KR" altLang="en-US" sz="1200" dirty="0"/>
              <a:t>로 끝나기 때문에 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Controller</a:t>
            </a:r>
            <a:r>
              <a:rPr lang="ko-KR" altLang="en-US" sz="1200" dirty="0"/>
              <a:t>로 요청이 전송된다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8" y="3633099"/>
            <a:ext cx="5120429" cy="1674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3699" y="5251519"/>
            <a:ext cx="512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200" dirty="0"/>
              <a:t>위 소스는 </a:t>
            </a:r>
            <a:r>
              <a:rPr lang="en-US" altLang="ko-KR" sz="1200" dirty="0"/>
              <a:t>BoardController.java</a:t>
            </a:r>
            <a:r>
              <a:rPr lang="ko-KR" altLang="en-US" sz="1200" dirty="0"/>
              <a:t> 일부이다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빨간박스에서</a:t>
            </a:r>
            <a:r>
              <a:rPr lang="ko-KR" altLang="en-US" sz="1200" dirty="0"/>
              <a:t> 확인할 수 있듯이 </a:t>
            </a:r>
            <a:r>
              <a:rPr lang="en-US" altLang="ko-KR" sz="1200" dirty="0"/>
              <a:t>*.</a:t>
            </a:r>
            <a:r>
              <a:rPr lang="en-US" altLang="ko-KR" sz="1200" dirty="0" err="1"/>
              <a:t>bo</a:t>
            </a:r>
            <a:r>
              <a:rPr lang="ko-KR" altLang="en-US" sz="1200" dirty="0"/>
              <a:t>로 </a:t>
            </a:r>
            <a:r>
              <a:rPr lang="en-US" altLang="ko-KR" sz="1200" dirty="0" err="1"/>
              <a:t>URLMapping</a:t>
            </a:r>
            <a:r>
              <a:rPr lang="ko-KR" altLang="en-US" sz="1200" dirty="0"/>
              <a:t>이 설정되어 있기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때문에 글쓰기 글자를 클릭 했을 때 </a:t>
            </a:r>
            <a:r>
              <a:rPr lang="en-US" altLang="ko-KR" sz="1200" dirty="0"/>
              <a:t>BoardController.java</a:t>
            </a:r>
            <a:r>
              <a:rPr lang="ko-KR" altLang="en-US" sz="1200" dirty="0"/>
              <a:t> 로 진입하게 된다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6729" y="3600198"/>
            <a:ext cx="1398283" cy="2672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161364"/>
            <a:ext cx="0" cy="645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03" y="1025737"/>
            <a:ext cx="3934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723282" y="1690781"/>
            <a:ext cx="512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위 소스는 </a:t>
            </a:r>
            <a:r>
              <a:rPr lang="en-US" altLang="ko-KR" sz="1200" dirty="0"/>
              <a:t>BoardController.java</a:t>
            </a:r>
            <a:r>
              <a:rPr lang="ko-KR" altLang="en-US" sz="1200" dirty="0"/>
              <a:t> 일부이다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Board_list.jsp</a:t>
            </a:r>
            <a:r>
              <a:rPr lang="ko-KR" altLang="en-US" sz="1200" dirty="0"/>
              <a:t>의 경로와 </a:t>
            </a:r>
            <a:r>
              <a:rPr lang="en-US" altLang="ko-KR" sz="1200" dirty="0"/>
              <a:t>else if</a:t>
            </a:r>
            <a:r>
              <a:rPr lang="ko-KR" altLang="en-US" sz="1200" dirty="0"/>
              <a:t>문 안의 경로는 </a:t>
            </a:r>
            <a:r>
              <a:rPr lang="ko-KR" altLang="en-US" sz="1200" dirty="0" err="1"/>
              <a:t>동일해야한다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다만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에는 </a:t>
            </a:r>
            <a:r>
              <a:rPr lang="en-US" altLang="ko-KR" sz="1200" dirty="0"/>
              <a:t>‘/‘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없고 </a:t>
            </a:r>
            <a:r>
              <a:rPr lang="en-US" altLang="ko-KR" sz="1200" dirty="0"/>
              <a:t>Controller</a:t>
            </a:r>
            <a:r>
              <a:rPr lang="ko-KR" altLang="en-US" sz="1200" dirty="0"/>
              <a:t>에는 </a:t>
            </a:r>
            <a:r>
              <a:rPr lang="en-US" altLang="ko-KR" sz="1200" dirty="0"/>
              <a:t>‘/’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이렇게 경로지정이 동일하다면</a:t>
            </a:r>
            <a:r>
              <a:rPr lang="en-US" altLang="ko-KR" sz="1200" dirty="0"/>
              <a:t> </a:t>
            </a:r>
            <a:r>
              <a:rPr lang="ko-KR" altLang="en-US" sz="1200" dirty="0"/>
              <a:t>글쓰기를 클릭 했을 때 </a:t>
            </a:r>
            <a:r>
              <a:rPr lang="en-US" altLang="ko-KR" sz="1200" dirty="0"/>
              <a:t>else if</a:t>
            </a:r>
            <a:r>
              <a:rPr lang="ko-KR" altLang="en-US" sz="1200" dirty="0"/>
              <a:t>문 안의 소스를 실행하게 된다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81698" y="1196634"/>
            <a:ext cx="1330030" cy="191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8F8E5-EEC1-4E46-9ACB-10EB19B2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6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쿼리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sql</a:t>
            </a:r>
            <a:r>
              <a:rPr lang="en-US" altLang="ko-KR" sz="2400" dirty="0"/>
              <a:t>)</a:t>
            </a:r>
            <a:r>
              <a:rPr lang="ko-KR" altLang="en-US" sz="2400" dirty="0"/>
              <a:t>작성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81" y="1015127"/>
            <a:ext cx="51204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쿼리문은</a:t>
            </a:r>
            <a:r>
              <a:rPr lang="ko-KR" altLang="en-US" sz="1400" dirty="0"/>
              <a:t> </a:t>
            </a:r>
            <a:r>
              <a:rPr lang="en-US" altLang="ko-KR" sz="1400" dirty="0"/>
              <a:t>BoardMapper.xml </a:t>
            </a:r>
            <a:r>
              <a:rPr lang="ko-KR" altLang="en-US" sz="1400" dirty="0"/>
              <a:t>파일에서 작성한다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작성해야 할 쿼리가 </a:t>
            </a:r>
            <a:r>
              <a:rPr lang="en-US" altLang="ko-KR" sz="1400" dirty="0"/>
              <a:t>select</a:t>
            </a:r>
            <a:r>
              <a:rPr lang="ko-KR" altLang="en-US" sz="1400" dirty="0"/>
              <a:t>문이면 </a:t>
            </a:r>
            <a:r>
              <a:rPr lang="en-US" altLang="ko-KR" sz="1400" dirty="0"/>
              <a:t>&lt;select&gt;</a:t>
            </a:r>
            <a:r>
              <a:rPr lang="ko-KR" altLang="en-US" sz="1400" dirty="0"/>
              <a:t>태그 안에 쿼리를 작성하면 된다</a:t>
            </a:r>
            <a:r>
              <a:rPr lang="en-US" altLang="ko-KR" sz="1400" dirty="0"/>
              <a:t>. Update</a:t>
            </a:r>
            <a:r>
              <a:rPr lang="ko-KR" altLang="en-US" sz="1400" dirty="0"/>
              <a:t>문 이라면 </a:t>
            </a:r>
            <a:r>
              <a:rPr lang="en-US" altLang="ko-KR" sz="1400" dirty="0"/>
              <a:t>&lt;update&gt; </a:t>
            </a:r>
            <a:r>
              <a:rPr lang="ko-KR" altLang="en-US" sz="1400" dirty="0"/>
              <a:t>태그 안에 쿼리를 작성하면 되고</a:t>
            </a:r>
            <a:r>
              <a:rPr lang="en-US" altLang="ko-KR" sz="1400" dirty="0"/>
              <a:t>, delete, insert</a:t>
            </a:r>
            <a:r>
              <a:rPr lang="ko-KR" altLang="en-US" sz="1400" dirty="0"/>
              <a:t>도 마찬가지로 각각의 태그 안에 쿼리를 작성하면 된다</a:t>
            </a:r>
            <a:r>
              <a:rPr lang="en-US" altLang="ko-KR" sz="1400" dirty="0"/>
              <a:t>.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8181" y="6408173"/>
            <a:ext cx="532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</a:t>
            </a:r>
            <a:r>
              <a:rPr lang="ko-KR" altLang="en-US" sz="1400" dirty="0"/>
              <a:t>문은 다른 태그와 다르게 </a:t>
            </a:r>
            <a:r>
              <a:rPr lang="en-US" altLang="ko-KR" sz="1400" dirty="0" err="1"/>
              <a:t>resultMap</a:t>
            </a:r>
            <a:r>
              <a:rPr lang="ko-KR" altLang="en-US" sz="1400" dirty="0"/>
              <a:t>이라는 속성을 가진다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0" y="2244635"/>
            <a:ext cx="3715268" cy="905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58181" y="3171670"/>
            <a:ext cx="51204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위의 그림은 </a:t>
            </a:r>
            <a:r>
              <a:rPr lang="en-US" altLang="ko-KR" sz="1400" dirty="0"/>
              <a:t>update</a:t>
            </a:r>
            <a:r>
              <a:rPr lang="ko-KR" altLang="en-US" sz="1400" dirty="0"/>
              <a:t>문을 작성한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태그 속성 중 </a:t>
            </a:r>
            <a:r>
              <a:rPr lang="en-US" altLang="ko-KR" sz="1400" dirty="0"/>
              <a:t>id</a:t>
            </a:r>
            <a:r>
              <a:rPr lang="ko-KR" altLang="en-US" sz="1400" dirty="0"/>
              <a:t>라는 속성이 있는데 이 속성은 작성한 </a:t>
            </a:r>
            <a:r>
              <a:rPr lang="ko-KR" altLang="en-US" sz="1400" dirty="0" err="1"/>
              <a:t>쿼리문을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파일에서 해당 쿼리를 사용하기 위한 </a:t>
            </a:r>
            <a:r>
              <a:rPr lang="ko-KR" altLang="en-US" sz="1400" dirty="0" err="1"/>
              <a:t>식별자이다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그리고 </a:t>
            </a:r>
            <a:r>
              <a:rPr lang="en-US" altLang="ko-KR" sz="1400" dirty="0"/>
              <a:t>#{</a:t>
            </a:r>
            <a:r>
              <a:rPr lang="en-US" altLang="ko-KR" sz="1400" dirty="0" err="1"/>
              <a:t>boardNum</a:t>
            </a:r>
            <a:r>
              <a:rPr lang="en-US" altLang="ko-KR" sz="1400" dirty="0"/>
              <a:t>}</a:t>
            </a:r>
            <a:r>
              <a:rPr lang="ko-KR" altLang="en-US" sz="1400" dirty="0"/>
              <a:t>이라는 것을 쓰고 있는데 </a:t>
            </a:r>
            <a:r>
              <a:rPr lang="en-US" altLang="ko-KR" sz="1400" dirty="0"/>
              <a:t>#{}</a:t>
            </a:r>
            <a:r>
              <a:rPr lang="ko-KR" altLang="en-US" sz="1400" dirty="0"/>
              <a:t>는 우리가 받아야 할 값을 뜻한다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#{}</a:t>
            </a:r>
            <a:r>
              <a:rPr lang="ko-KR" altLang="en-US" sz="1400" dirty="0"/>
              <a:t>는 쿼리 사용 시 상황에 따라 값이 변해야 할 때 사용한다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#{} </a:t>
            </a:r>
            <a:r>
              <a:rPr lang="ko-KR" altLang="en-US" sz="1400" dirty="0"/>
              <a:t>값은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에서 인자로 받아와야 한다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0" y="4734161"/>
            <a:ext cx="3119581" cy="1661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21" y="1015127"/>
            <a:ext cx="5239481" cy="2086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8057119" y="1004110"/>
            <a:ext cx="1330030" cy="191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19863" y="3168363"/>
            <a:ext cx="51204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</a:t>
            </a:r>
            <a:r>
              <a:rPr lang="ko-KR" altLang="en-US" sz="1400" dirty="0"/>
              <a:t>태그의 </a:t>
            </a:r>
            <a:r>
              <a:rPr lang="en-US" altLang="ko-KR" sz="1400" dirty="0" err="1"/>
              <a:t>resultMap</a:t>
            </a:r>
            <a:r>
              <a:rPr lang="en-US" altLang="ko-KR" sz="1400" dirty="0"/>
              <a:t> </a:t>
            </a:r>
            <a:r>
              <a:rPr lang="ko-KR" altLang="en-US" sz="1400" dirty="0"/>
              <a:t>속성은 </a:t>
            </a:r>
            <a:r>
              <a:rPr lang="en-US" altLang="ko-KR" sz="1400" dirty="0"/>
              <a:t>BoardMapper.xml</a:t>
            </a:r>
            <a:r>
              <a:rPr lang="ko-KR" altLang="en-US" sz="1400" dirty="0"/>
              <a:t>상단의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resultMap</a:t>
            </a:r>
            <a:r>
              <a:rPr lang="en-US" altLang="ko-KR" sz="1400" dirty="0"/>
              <a:t>&gt;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id</a:t>
            </a:r>
            <a:r>
              <a:rPr lang="ko-KR" altLang="en-US" sz="1400" dirty="0"/>
              <a:t>속성과 일치해야 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Select</a:t>
            </a:r>
            <a:r>
              <a:rPr lang="ko-KR" altLang="en-US" sz="1400" dirty="0"/>
              <a:t>태그의 의미는 해당 쿼리의 </a:t>
            </a:r>
            <a:r>
              <a:rPr lang="en-US" altLang="ko-KR" sz="1400" dirty="0"/>
              <a:t>Select</a:t>
            </a:r>
            <a:r>
              <a:rPr lang="ko-KR" altLang="en-US" sz="1400" dirty="0"/>
              <a:t>한 결과로 조회되는 데이터를 </a:t>
            </a:r>
            <a:r>
              <a:rPr lang="en-US" altLang="ko-KR" sz="1400" dirty="0" err="1"/>
              <a:t>BoardVO</a:t>
            </a:r>
            <a:r>
              <a:rPr lang="ko-KR" altLang="en-US" sz="1400" dirty="0"/>
              <a:t>클래스에 담겠다는 의미이다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데이터를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안에 담기 위해서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resultMap</a:t>
            </a:r>
            <a:r>
              <a:rPr lang="en-US" altLang="ko-KR" sz="1400" dirty="0"/>
              <a:t>&gt;</a:t>
            </a:r>
            <a:r>
              <a:rPr lang="ko-KR" altLang="en-US" sz="1400" dirty="0"/>
              <a:t>태그 안에 </a:t>
            </a:r>
            <a:r>
              <a:rPr lang="en-US" altLang="ko-KR" sz="1400" dirty="0"/>
              <a:t>&lt;result&gt;</a:t>
            </a:r>
            <a:r>
              <a:rPr lang="ko-KR" altLang="en-US" sz="1400" dirty="0"/>
              <a:t>라는 태그를 사용하여 테이블 </a:t>
            </a:r>
            <a:r>
              <a:rPr lang="ko-KR" altLang="en-US" sz="1400" dirty="0" err="1"/>
              <a:t>컬럼과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변수를 서로 </a:t>
            </a:r>
            <a:r>
              <a:rPr lang="ko-KR" altLang="en-US" sz="1400" dirty="0" err="1"/>
              <a:t>매핑</a:t>
            </a:r>
            <a:r>
              <a:rPr lang="en-US" altLang="ko-KR" sz="1400" dirty="0"/>
              <a:t>(</a:t>
            </a:r>
            <a:r>
              <a:rPr lang="ko-KR" altLang="en-US" sz="1400" dirty="0"/>
              <a:t>연결</a:t>
            </a:r>
            <a:r>
              <a:rPr lang="en-US" altLang="ko-KR" sz="1400" dirty="0"/>
              <a:t>)</a:t>
            </a:r>
            <a:r>
              <a:rPr lang="ko-KR" altLang="en-US" sz="1400" dirty="0"/>
              <a:t>시키는 작업이 필요하다</a:t>
            </a:r>
            <a:r>
              <a:rPr lang="en-US" altLang="ko-KR" sz="1400" dirty="0"/>
              <a:t>. </a:t>
            </a:r>
            <a:endParaRPr lang="en-US" altLang="ko-KR" sz="12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3AB96-2A7B-4BDC-8513-5465A2A0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선언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181" y="662586"/>
            <a:ext cx="11210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쿼리를 작성했다면 이제 이 쿼리를 사용 할 수 있게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에서 작업이 필요하다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그 전에 </a:t>
            </a:r>
            <a:r>
              <a:rPr lang="en-US" altLang="ko-KR" sz="1400" dirty="0"/>
              <a:t>service</a:t>
            </a:r>
            <a:r>
              <a:rPr lang="ko-KR" altLang="en-US" sz="1400" dirty="0"/>
              <a:t>라는 인터페이스를 작성함으로써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필요한 기능을 선언하는 것이 실무에서의 코딩 스타일이다</a:t>
            </a:r>
            <a:r>
              <a:rPr lang="en-US" altLang="ko-KR" sz="1400" dirty="0"/>
              <a:t>. </a:t>
            </a:r>
            <a:r>
              <a:rPr lang="ko-KR" altLang="en-US" sz="1400" dirty="0"/>
              <a:t>선언된 기능들은 대부분 </a:t>
            </a:r>
            <a:r>
              <a:rPr lang="en-US" altLang="ko-KR" sz="1400" dirty="0"/>
              <a:t>DB</a:t>
            </a:r>
            <a:r>
              <a:rPr lang="ko-KR" altLang="en-US" sz="1400" dirty="0"/>
              <a:t>작업</a:t>
            </a:r>
            <a:r>
              <a:rPr lang="en-US" altLang="ko-KR" sz="1400" dirty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)</a:t>
            </a:r>
            <a:r>
              <a:rPr lang="ko-KR" altLang="en-US" sz="1400" dirty="0"/>
              <a:t>을 하는 기능으로 이루어진다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</a:t>
            </a:r>
            <a:r>
              <a:rPr lang="ko-KR" altLang="en-US" sz="1400" dirty="0"/>
              <a:t>필요한 </a:t>
            </a:r>
            <a:r>
              <a:rPr lang="ko-KR" altLang="en-US" sz="1400" dirty="0" err="1"/>
              <a:t>쿼리문이</a:t>
            </a:r>
            <a:r>
              <a:rPr lang="ko-KR" altLang="en-US" sz="1400" dirty="0"/>
              <a:t> 있을 때마다 기능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)</a:t>
            </a:r>
            <a:r>
              <a:rPr lang="ko-KR" altLang="en-US" sz="1400" dirty="0"/>
              <a:t>을 하나씩 추가하면 된다</a:t>
            </a:r>
            <a:r>
              <a:rPr lang="en-US" altLang="ko-KR" sz="1400" dirty="0"/>
              <a:t>.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2" y="1450340"/>
            <a:ext cx="6761261" cy="22386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647765" y="3689027"/>
            <a:ext cx="0" cy="2980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6652" y="3966072"/>
            <a:ext cx="4326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선언 방법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400" dirty="0"/>
              <a:t>접근 </a:t>
            </a:r>
            <a:r>
              <a:rPr lang="ko-KR" altLang="en-US" sz="1400" dirty="0" err="1"/>
              <a:t>제한자는</a:t>
            </a:r>
            <a:r>
              <a:rPr lang="ko-KR" altLang="en-US" sz="1400" dirty="0"/>
              <a:t>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선언한다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 err="1"/>
              <a:t>메소드명은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명소드명만</a:t>
            </a:r>
            <a:r>
              <a:rPr lang="ko-KR" altLang="en-US" sz="1400" dirty="0"/>
              <a:t> 봐도 어떠한 기능을 하는 것인지 쉽게 유추할 수 있도록 작성한다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 err="1"/>
              <a:t>결과형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리턴값</a:t>
            </a:r>
            <a:r>
              <a:rPr lang="ko-KR" altLang="en-US" sz="1400" dirty="0"/>
              <a:t> 선언</a:t>
            </a: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사용하는 </a:t>
            </a:r>
            <a:r>
              <a:rPr lang="ko-KR" altLang="en-US" sz="1400" dirty="0" err="1"/>
              <a:t>쿼리문에</a:t>
            </a:r>
            <a:r>
              <a:rPr lang="ko-KR" altLang="en-US" sz="1400" dirty="0"/>
              <a:t> 따라 결정된다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- select</a:t>
            </a:r>
            <a:r>
              <a:rPr lang="ko-KR" altLang="en-US" sz="1400" dirty="0"/>
              <a:t>를 제외한 </a:t>
            </a:r>
            <a:r>
              <a:rPr lang="ko-KR" altLang="en-US" sz="1400" dirty="0" err="1"/>
              <a:t>쿼리문은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로 선언하자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- select</a:t>
            </a:r>
            <a:r>
              <a:rPr lang="ko-KR" altLang="en-US" sz="1400" dirty="0"/>
              <a:t>문은 해당 객체를 담는 클래스이거나</a:t>
            </a:r>
            <a:r>
              <a:rPr lang="en-US" altLang="ko-KR" sz="1400" dirty="0"/>
              <a:t>(</a:t>
            </a:r>
            <a:r>
              <a:rPr lang="ko-KR" altLang="en-US" sz="1400" dirty="0"/>
              <a:t>현                                                   </a:t>
            </a:r>
            <a:r>
              <a:rPr lang="en-US" altLang="ko-KR" sz="1400" dirty="0"/>
              <a:t>                                        </a:t>
            </a:r>
          </a:p>
          <a:p>
            <a:r>
              <a:rPr lang="ko-KR" altLang="en-US" sz="1400" dirty="0"/>
              <a:t>        재 공부하는 게시판에서는 </a:t>
            </a:r>
            <a:r>
              <a:rPr lang="en-US" altLang="ko-KR" sz="1400" dirty="0" err="1"/>
              <a:t>BoardVO</a:t>
            </a:r>
            <a:r>
              <a:rPr lang="ko-KR" altLang="en-US" sz="1400" dirty="0"/>
              <a:t>이다</a:t>
            </a:r>
            <a:r>
              <a:rPr lang="en-US" altLang="ko-KR" sz="1400" dirty="0"/>
              <a:t>),        </a:t>
            </a:r>
          </a:p>
          <a:p>
            <a:r>
              <a:rPr lang="en-US" altLang="ko-KR" sz="1400" dirty="0"/>
              <a:t>        List&lt;Board&gt;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990" y="3811838"/>
            <a:ext cx="54092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  - </a:t>
            </a:r>
            <a:r>
              <a:rPr lang="ko-KR" altLang="en-US" sz="1400" dirty="0" err="1"/>
              <a:t>리턴형이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BoardVO</a:t>
            </a:r>
            <a:r>
              <a:rPr lang="ko-KR" altLang="en-US" sz="1400" dirty="0"/>
              <a:t>인 경우는 </a:t>
            </a:r>
            <a:r>
              <a:rPr lang="en-US" altLang="ko-KR" sz="1400" dirty="0"/>
              <a:t>select</a:t>
            </a:r>
            <a:r>
              <a:rPr lang="ko-KR" altLang="en-US" sz="1400" dirty="0"/>
              <a:t>쿼리 시 결과가 </a:t>
            </a:r>
            <a:r>
              <a:rPr lang="en-US" altLang="ko-KR" sz="1400" dirty="0"/>
              <a:t>1</a:t>
            </a:r>
            <a:r>
              <a:rPr lang="ko-KR" altLang="en-US" sz="1400" dirty="0"/>
              <a:t>행만 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나오는 경우이다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- select </a:t>
            </a:r>
            <a:r>
              <a:rPr lang="ko-KR" altLang="en-US" sz="1400" dirty="0"/>
              <a:t>쿼리 시 </a:t>
            </a:r>
            <a:r>
              <a:rPr lang="ko-KR" altLang="en-US" sz="1400" dirty="0" err="1"/>
              <a:t>결과행이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행 이상 가변적이라면 </a:t>
            </a:r>
            <a:endParaRPr lang="en-US" altLang="ko-KR" sz="1400" dirty="0"/>
          </a:p>
          <a:p>
            <a:r>
              <a:rPr lang="en-US" altLang="ko-KR" sz="1400" dirty="0"/>
              <a:t>        List&lt;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&gt;</a:t>
            </a:r>
            <a:r>
              <a:rPr lang="ko-KR" altLang="en-US" sz="1400" dirty="0"/>
              <a:t>로 선언한다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</a:p>
          <a:p>
            <a:pPr marL="342900" indent="-342900">
              <a:buAutoNum type="arabicParenR" startAt="4"/>
            </a:pPr>
            <a:r>
              <a:rPr lang="ko-KR" altLang="en-US" sz="1400" dirty="0"/>
              <a:t>매개변수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매개변수는 실행 </a:t>
            </a:r>
            <a:r>
              <a:rPr lang="ko-KR" altLang="en-US" sz="1400" dirty="0" err="1"/>
              <a:t>쿼리문을</a:t>
            </a:r>
            <a:r>
              <a:rPr lang="ko-KR" altLang="en-US" sz="1400" dirty="0"/>
              <a:t> 보고 판단한다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- </a:t>
            </a:r>
            <a:r>
              <a:rPr lang="ko-KR" altLang="en-US" sz="1400" dirty="0" err="1"/>
              <a:t>쿼리문에</a:t>
            </a:r>
            <a:r>
              <a:rPr lang="ko-KR" altLang="en-US" sz="1400" dirty="0"/>
              <a:t> </a:t>
            </a:r>
            <a:r>
              <a:rPr lang="en-US" altLang="ko-KR" sz="1400" dirty="0"/>
              <a:t>#{}</a:t>
            </a:r>
            <a:r>
              <a:rPr lang="ko-KR" altLang="en-US" sz="1400" dirty="0"/>
              <a:t>로 받아오는 값이 하나라도 존재한다면 </a:t>
            </a:r>
            <a:r>
              <a:rPr lang="ko-KR" altLang="en-US" sz="1400" dirty="0" err="1"/>
              <a:t>매개변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수가 </a:t>
            </a:r>
            <a:r>
              <a:rPr lang="ko-KR" altLang="en-US" sz="1400" dirty="0" err="1"/>
              <a:t>있어야하고</a:t>
            </a:r>
            <a:r>
              <a:rPr lang="en-US" altLang="ko-KR" sz="1400" dirty="0"/>
              <a:t>, </a:t>
            </a:r>
            <a:r>
              <a:rPr lang="ko-KR" altLang="en-US" sz="1400" dirty="0"/>
              <a:t>없다면 매개변수는 </a:t>
            </a:r>
            <a:r>
              <a:rPr lang="ko-KR" altLang="en-US" sz="1400" dirty="0" err="1"/>
              <a:t>필요없다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- 90% </a:t>
            </a:r>
            <a:r>
              <a:rPr lang="ko-KR" altLang="en-US" sz="1400" dirty="0"/>
              <a:t>매개변수는 </a:t>
            </a:r>
            <a:r>
              <a:rPr lang="en-US" altLang="ko-KR" sz="1400" dirty="0" err="1"/>
              <a:t>BoardVO</a:t>
            </a:r>
            <a:r>
              <a:rPr lang="ko-KR" altLang="en-US" sz="1400" dirty="0"/>
              <a:t>로 받아오면 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1A18A-E623-4376-9EA5-5E43BA58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9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구현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8181" y="662586"/>
            <a:ext cx="1073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Service</a:t>
            </a:r>
            <a:r>
              <a:rPr lang="ko-KR" altLang="en-US" sz="1200" dirty="0"/>
              <a:t>인터페이스에서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정의했다면 </a:t>
            </a:r>
            <a:r>
              <a:rPr lang="en-US" altLang="ko-KR" sz="1200" dirty="0"/>
              <a:t>service</a:t>
            </a:r>
            <a:r>
              <a:rPr lang="ko-KR" altLang="en-US" sz="1200" dirty="0"/>
              <a:t>인터페이스를 구현하는 클래스인 </a:t>
            </a:r>
            <a:r>
              <a:rPr lang="en-US" altLang="ko-KR" sz="1200" dirty="0" err="1"/>
              <a:t>serviceImpl</a:t>
            </a:r>
            <a:r>
              <a:rPr lang="ko-KR" altLang="en-US" sz="1200" dirty="0"/>
              <a:t>에서 정의된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구현한다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다시 말하지만 우리가 만든 </a:t>
            </a:r>
            <a:r>
              <a:rPr lang="ko-KR" altLang="en-US" sz="1200" dirty="0" err="1"/>
              <a:t>메소드는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작업을 </a:t>
            </a:r>
            <a:r>
              <a:rPr lang="ko-KR" altLang="en-US" sz="1200" dirty="0" err="1"/>
              <a:t>하기위해</a:t>
            </a:r>
            <a:r>
              <a:rPr lang="ko-KR" altLang="en-US" sz="1200" dirty="0"/>
              <a:t> 만들어진 </a:t>
            </a:r>
            <a:r>
              <a:rPr lang="ko-KR" altLang="en-US" sz="1200" dirty="0" err="1"/>
              <a:t>메소드들이다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그러니 주 목적은 쿼리 실행에 있음을 </a:t>
            </a:r>
            <a:r>
              <a:rPr lang="ko-KR" altLang="en-US" sz="1200" dirty="0" err="1"/>
              <a:t>잊지말자</a:t>
            </a:r>
            <a:r>
              <a:rPr lang="en-US" altLang="ko-KR" sz="1200" dirty="0"/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1366093"/>
            <a:ext cx="0" cy="530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8810" y="1366093"/>
            <a:ext cx="48253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우리가 </a:t>
            </a:r>
            <a:r>
              <a:rPr lang="ko-KR" altLang="en-US" sz="1400" dirty="0" err="1"/>
              <a:t>궁긍적으로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메소드안에서</a:t>
            </a:r>
            <a:r>
              <a:rPr lang="ko-KR" altLang="en-US" sz="1400" dirty="0"/>
              <a:t> 할 일은 쿼리 실행이다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그러니 일단 쿼리를 실행하는 명령어를 적자</a:t>
            </a:r>
            <a:r>
              <a:rPr lang="en-US" altLang="ko-KR" sz="1400" dirty="0"/>
              <a:t>. </a:t>
            </a:r>
            <a:r>
              <a:rPr lang="ko-KR" altLang="en-US" sz="1400" dirty="0"/>
              <a:t>자주 사용하는 쿼리실행 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다음과 같다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sqlSession.selectOne</a:t>
            </a:r>
            <a:r>
              <a:rPr lang="en-US" altLang="ko-KR" sz="1400" dirty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id,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); </a:t>
            </a:r>
            <a:r>
              <a:rPr lang="ko-KR" altLang="en-US" sz="1400" dirty="0" err="1"/>
              <a:t>리턴형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BoardVO</a:t>
            </a:r>
            <a:endParaRPr lang="en-US" altLang="ko-KR" sz="1400" dirty="0"/>
          </a:p>
          <a:p>
            <a:r>
              <a:rPr lang="en-US" altLang="ko-KR" sz="1400" dirty="0"/>
              <a:t> - select</a:t>
            </a:r>
            <a:r>
              <a:rPr lang="ko-KR" altLang="en-US" sz="1400" dirty="0"/>
              <a:t>문 실행 결과 </a:t>
            </a:r>
            <a:r>
              <a:rPr lang="en-US" altLang="ko-KR" sz="1400" dirty="0"/>
              <a:t>1</a:t>
            </a:r>
            <a:r>
              <a:rPr lang="ko-KR" altLang="en-US" sz="1400" dirty="0"/>
              <a:t>개의 결과 행이 나올 때 사용</a:t>
            </a:r>
            <a:endParaRPr lang="en-US" altLang="ko-KR" sz="1400" dirty="0"/>
          </a:p>
          <a:p>
            <a:r>
              <a:rPr lang="en-US" altLang="ko-KR" sz="1400" dirty="0" err="1"/>
              <a:t>sqlSession.selectList</a:t>
            </a:r>
            <a:r>
              <a:rPr lang="en-US" altLang="ko-KR" sz="1400" dirty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id,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); </a:t>
            </a:r>
            <a:r>
              <a:rPr lang="ko-KR" altLang="en-US" sz="1400" dirty="0" err="1"/>
              <a:t>리턴형</a:t>
            </a:r>
            <a:r>
              <a:rPr lang="ko-KR" altLang="en-US" sz="1400" dirty="0"/>
              <a:t> </a:t>
            </a:r>
            <a:r>
              <a:rPr lang="en-US" altLang="ko-KR" sz="1400" dirty="0"/>
              <a:t>: List</a:t>
            </a:r>
          </a:p>
          <a:p>
            <a:r>
              <a:rPr lang="en-US" altLang="ko-KR" sz="1400" dirty="0"/>
              <a:t> - select</a:t>
            </a:r>
            <a:r>
              <a:rPr lang="ko-KR" altLang="en-US" sz="1400" dirty="0"/>
              <a:t>문 실행 결과 </a:t>
            </a:r>
            <a:r>
              <a:rPr lang="en-US" altLang="ko-KR" sz="1400" dirty="0"/>
              <a:t>0</a:t>
            </a:r>
            <a:r>
              <a:rPr lang="ko-KR" altLang="en-US" sz="1400" dirty="0"/>
              <a:t>개 이상의 결과 행이 나올 때 사용</a:t>
            </a:r>
          </a:p>
          <a:p>
            <a:r>
              <a:rPr lang="en-US" altLang="ko-KR" sz="1400" dirty="0" err="1"/>
              <a:t>sqlSession.insert</a:t>
            </a:r>
            <a:r>
              <a:rPr lang="en-US" altLang="ko-KR" sz="1400" dirty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id,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); </a:t>
            </a:r>
            <a:r>
              <a:rPr lang="ko-KR" altLang="en-US" sz="1400" dirty="0" err="1"/>
              <a:t>리턴형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 - insert </a:t>
            </a:r>
            <a:r>
              <a:rPr lang="ko-KR" altLang="en-US" sz="1400" dirty="0"/>
              <a:t>쿼리를 사용할 때 사용</a:t>
            </a:r>
          </a:p>
          <a:p>
            <a:r>
              <a:rPr lang="en-US" altLang="ko-KR" sz="1400" dirty="0" err="1"/>
              <a:t>sqlSession.update</a:t>
            </a:r>
            <a:r>
              <a:rPr lang="en-US" altLang="ko-KR" sz="1400" dirty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id,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); </a:t>
            </a:r>
            <a:r>
              <a:rPr lang="ko-KR" altLang="en-US" sz="1400" dirty="0" err="1"/>
              <a:t>리턴형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 - update</a:t>
            </a:r>
            <a:r>
              <a:rPr lang="ko-KR" altLang="en-US" sz="1400" dirty="0"/>
              <a:t>쿼리를 사용할 때 사용</a:t>
            </a:r>
          </a:p>
          <a:p>
            <a:r>
              <a:rPr lang="en-US" altLang="ko-KR" sz="1400" dirty="0" err="1"/>
              <a:t>sqlSession.delete</a:t>
            </a:r>
            <a:r>
              <a:rPr lang="en-US" altLang="ko-KR" sz="1400" dirty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id,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); </a:t>
            </a:r>
            <a:r>
              <a:rPr lang="ko-KR" altLang="en-US" sz="1400" dirty="0" err="1"/>
              <a:t>리턴형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 - delete</a:t>
            </a:r>
            <a:r>
              <a:rPr lang="ko-KR" altLang="en-US" sz="1400" dirty="0"/>
              <a:t>쿼리를 사용할 때 사용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매개변수는 쿼리문의 </a:t>
            </a:r>
            <a:r>
              <a:rPr lang="en-US" altLang="ko-KR" sz="1400" dirty="0"/>
              <a:t>#{}</a:t>
            </a:r>
            <a:r>
              <a:rPr lang="ko-KR" altLang="en-US" sz="1400" dirty="0"/>
              <a:t>값을 채우기 위한 데이터를 제공해야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우리가 행하는 </a:t>
            </a:r>
            <a:r>
              <a:rPr lang="ko-KR" altLang="en-US" sz="1400" dirty="0" err="1"/>
              <a:t>쿼리문은</a:t>
            </a:r>
            <a:r>
              <a:rPr lang="ko-KR" altLang="en-US" sz="1400" dirty="0"/>
              <a:t> 모두 </a:t>
            </a:r>
            <a:r>
              <a:rPr lang="en-US" altLang="ko-KR" sz="1400" dirty="0"/>
              <a:t>Board </a:t>
            </a:r>
            <a:r>
              <a:rPr lang="ko-KR" altLang="en-US" sz="1400" dirty="0"/>
              <a:t>테이블을 대상으로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Board</a:t>
            </a:r>
            <a:r>
              <a:rPr lang="ko-KR" altLang="en-US" sz="1400" dirty="0"/>
              <a:t>테이블의 모든 </a:t>
            </a:r>
            <a:r>
              <a:rPr lang="ko-KR" altLang="en-US" sz="1400" dirty="0" err="1"/>
              <a:t>컬럼값을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대</a:t>
            </a:r>
            <a:r>
              <a:rPr lang="en-US" altLang="ko-KR" sz="1400" dirty="0"/>
              <a:t>1</a:t>
            </a:r>
            <a:r>
              <a:rPr lang="ko-KR" altLang="en-US" sz="1400" dirty="0"/>
              <a:t>로 매칭시키기 위해 만든 것이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말해서 </a:t>
            </a:r>
            <a:r>
              <a:rPr lang="en-US" altLang="ko-KR" sz="1400" dirty="0"/>
              <a:t>#{}</a:t>
            </a:r>
            <a:r>
              <a:rPr lang="ko-KR" altLang="en-US" sz="1400" dirty="0"/>
              <a:t>값을 채우기 위해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사용하면 된다는 말이다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 예가 이러한 상황을 잘 나타내고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0" y="1421177"/>
            <a:ext cx="5125165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0" y="1630756"/>
            <a:ext cx="4534533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0" y="1840335"/>
            <a:ext cx="3905795" cy="26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52353" y="2159304"/>
            <a:ext cx="5373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보는 </a:t>
            </a:r>
            <a:r>
              <a:rPr lang="ko-KR" altLang="en-US" sz="1400" dirty="0" err="1"/>
              <a:t>바와같이</a:t>
            </a:r>
            <a:r>
              <a:rPr lang="ko-KR" altLang="en-US" sz="1400" dirty="0"/>
              <a:t> 매개변수는 항상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객체인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로 설정되어 있는 것을 확인할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그럼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객체를 만들어서 매개변수로 </a:t>
            </a:r>
            <a:r>
              <a:rPr lang="ko-KR" altLang="en-US" sz="1400" dirty="0" err="1"/>
              <a:t>넣어야하는데</a:t>
            </a:r>
            <a:r>
              <a:rPr lang="ko-KR" altLang="en-US" sz="1400" dirty="0"/>
              <a:t> 넣기 전 무엇을 </a:t>
            </a:r>
            <a:r>
              <a:rPr lang="ko-KR" altLang="en-US" sz="1400" dirty="0" err="1"/>
              <a:t>해야할까</a:t>
            </a:r>
            <a:r>
              <a:rPr lang="en-US" altLang="ko-KR" sz="1400" dirty="0"/>
              <a:t>. </a:t>
            </a:r>
            <a:r>
              <a:rPr lang="ko-KR" altLang="en-US" sz="1400" dirty="0"/>
              <a:t>바로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객체에 필요한 값들을 </a:t>
            </a:r>
            <a:r>
              <a:rPr lang="ko-KR" altLang="en-US" sz="1400" dirty="0" err="1"/>
              <a:t>세팅하는</a:t>
            </a:r>
            <a:r>
              <a:rPr lang="ko-KR" altLang="en-US" sz="1400" dirty="0"/>
              <a:t> 것이다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53" y="3381087"/>
            <a:ext cx="3119581" cy="1661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63370" y="5100808"/>
            <a:ext cx="5252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위와 같은 쿼리가 있다고 하자</a:t>
            </a:r>
            <a:r>
              <a:rPr lang="en-US" altLang="ko-KR" sz="1400" dirty="0"/>
              <a:t>. </a:t>
            </a:r>
            <a:r>
              <a:rPr lang="ko-KR" altLang="en-US" sz="1400" dirty="0"/>
              <a:t>보면 우리가 </a:t>
            </a:r>
            <a:r>
              <a:rPr lang="ko-KR" altLang="en-US" sz="1400" dirty="0" err="1"/>
              <a:t>받아와야하는</a:t>
            </a:r>
            <a:r>
              <a:rPr lang="ko-KR" altLang="en-US" sz="1400" dirty="0"/>
              <a:t> 값이 </a:t>
            </a:r>
            <a:r>
              <a:rPr lang="en-US" altLang="ko-KR" sz="1400" dirty="0"/>
              <a:t>#{</a:t>
            </a:r>
            <a:r>
              <a:rPr lang="en-US" altLang="ko-KR" sz="1400" dirty="0" err="1"/>
              <a:t>boardNum</a:t>
            </a:r>
            <a:r>
              <a:rPr lang="en-US" altLang="ko-KR" sz="1400" dirty="0"/>
              <a:t>}</a:t>
            </a:r>
            <a:r>
              <a:rPr lang="ko-KR" altLang="en-US" sz="1400" dirty="0"/>
              <a:t>인 것을 알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우리는 이 값을 채우기 위해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객체를 쿼리실행 </a:t>
            </a:r>
            <a:r>
              <a:rPr lang="ko-KR" altLang="en-US" sz="1400" dirty="0" err="1"/>
              <a:t>메소드의</a:t>
            </a:r>
            <a:r>
              <a:rPr lang="ko-KR" altLang="en-US" sz="1400" dirty="0"/>
              <a:t> 매개변수로 넣었다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객체를 그냥 매개변수로 넣는다고 </a:t>
            </a:r>
            <a:r>
              <a:rPr lang="ko-KR" altLang="en-US" sz="1400" dirty="0" err="1"/>
              <a:t>되는게</a:t>
            </a:r>
            <a:r>
              <a:rPr lang="ko-KR" altLang="en-US" sz="1400" dirty="0"/>
              <a:t> 아니다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세팅해준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를 매개변수로 던져야 </a:t>
            </a:r>
            <a:r>
              <a:rPr lang="en-US" altLang="ko-KR" sz="1400" dirty="0"/>
              <a:t>#{</a:t>
            </a:r>
            <a:r>
              <a:rPr lang="en-US" altLang="ko-KR" sz="1400" dirty="0" err="1"/>
              <a:t>boardNum</a:t>
            </a:r>
            <a:r>
              <a:rPr lang="en-US" altLang="ko-KR" sz="1400" dirty="0"/>
              <a:t>}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값이 우리가 </a:t>
            </a:r>
            <a:r>
              <a:rPr lang="ko-KR" altLang="en-US" sz="1400" dirty="0" err="1"/>
              <a:t>세팅한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값으로 설정된다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AB9EA9-6FF0-47A9-8926-8FCF094D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2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구현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623029"/>
            <a:ext cx="0" cy="604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8182" y="1366093"/>
            <a:ext cx="52722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그렇다면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의 객체에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값을 어떻게 </a:t>
            </a:r>
            <a:r>
              <a:rPr lang="ko-KR" altLang="en-US" sz="1400" dirty="0" err="1"/>
              <a:t>세팅할</a:t>
            </a:r>
            <a:r>
              <a:rPr lang="ko-KR" altLang="en-US" sz="1400" dirty="0"/>
              <a:t> 수 있을까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위해 우리가 만든 것이 </a:t>
            </a:r>
            <a:r>
              <a:rPr lang="en-US" altLang="ko-KR" sz="1400" dirty="0"/>
              <a:t>setter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BoardVO</a:t>
            </a:r>
            <a:r>
              <a:rPr lang="ko-KR" altLang="en-US" sz="1400" dirty="0"/>
              <a:t>클래스에 보면 </a:t>
            </a:r>
            <a:r>
              <a:rPr lang="en-US" altLang="ko-KR" sz="1400" dirty="0" err="1"/>
              <a:t>setBoardNum</a:t>
            </a:r>
            <a:r>
              <a:rPr lang="en-US" altLang="ko-KR" sz="1400" dirty="0"/>
              <a:t>()</a:t>
            </a:r>
            <a:r>
              <a:rPr lang="ko-KR" altLang="en-US" sz="1400" dirty="0"/>
              <a:t>이라는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존재한다</a:t>
            </a:r>
            <a:r>
              <a:rPr lang="en-US" altLang="ko-KR" sz="1400" dirty="0"/>
              <a:t>. </a:t>
            </a:r>
            <a:r>
              <a:rPr lang="ko-KR" altLang="en-US" sz="1400" dirty="0"/>
              <a:t>바로 이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사용해서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세팅</a:t>
            </a:r>
            <a:r>
              <a:rPr lang="ko-KR" altLang="en-US" sz="1400" dirty="0"/>
              <a:t>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정리하면 다음과 같다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(); (2)</a:t>
            </a:r>
          </a:p>
          <a:p>
            <a:r>
              <a:rPr lang="en-US" altLang="ko-KR" sz="1400" dirty="0" err="1"/>
              <a:t>vo.setBoardNum</a:t>
            </a:r>
            <a:r>
              <a:rPr lang="en-US" altLang="ko-KR" sz="1400" dirty="0"/>
              <a:t>(“1”); (3)</a:t>
            </a:r>
          </a:p>
          <a:p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resultVO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sqlSession.selectOne</a:t>
            </a:r>
            <a:r>
              <a:rPr lang="en-US" altLang="ko-KR" sz="1400" dirty="0"/>
              <a:t>(“</a:t>
            </a:r>
            <a:r>
              <a:rPr lang="en-US" altLang="ko-KR" sz="1400" dirty="0" err="1"/>
              <a:t>selectBoard</a:t>
            </a:r>
            <a:r>
              <a:rPr lang="en-US" altLang="ko-KR" sz="1400" dirty="0"/>
              <a:t>”,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);(1)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이렇게</a:t>
            </a:r>
            <a:r>
              <a:rPr lang="en-US" altLang="ko-KR" sz="1400" dirty="0"/>
              <a:t> </a:t>
            </a:r>
            <a:r>
              <a:rPr lang="ko-KR" altLang="en-US" sz="1400" dirty="0"/>
              <a:t>하면 아래의 </a:t>
            </a:r>
            <a:r>
              <a:rPr lang="ko-KR" altLang="en-US" sz="1400" dirty="0" err="1"/>
              <a:t>쿼리문에서</a:t>
            </a:r>
            <a:r>
              <a:rPr lang="ko-KR" altLang="en-US" sz="1400" dirty="0"/>
              <a:t> </a:t>
            </a:r>
            <a:r>
              <a:rPr lang="en-US" altLang="ko-KR" sz="1400" dirty="0"/>
              <a:t>#{</a:t>
            </a:r>
            <a:r>
              <a:rPr lang="en-US" altLang="ko-KR" sz="1400" dirty="0" err="1"/>
              <a:t>boardNum</a:t>
            </a:r>
            <a:r>
              <a:rPr lang="en-US" altLang="ko-KR" sz="1400" dirty="0"/>
              <a:t>} </a:t>
            </a:r>
            <a:r>
              <a:rPr lang="ko-KR" altLang="en-US" sz="1400" dirty="0"/>
              <a:t>값이 </a:t>
            </a:r>
            <a:r>
              <a:rPr lang="en-US" altLang="ko-KR" sz="1400" dirty="0"/>
              <a:t>1</a:t>
            </a:r>
            <a:r>
              <a:rPr lang="ko-KR" altLang="en-US" sz="1400" dirty="0"/>
              <a:t>로 설정된다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776" y="1366093"/>
            <a:ext cx="537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다음으로 </a:t>
            </a:r>
            <a:r>
              <a:rPr lang="ko-KR" altLang="en-US" sz="1400" dirty="0" err="1"/>
              <a:t>쿼리실행문</a:t>
            </a:r>
            <a:r>
              <a:rPr lang="ko-KR" altLang="en-US" sz="1400" dirty="0"/>
              <a:t> 결과를 </a:t>
            </a:r>
            <a:r>
              <a:rPr lang="ko-KR" altLang="en-US" sz="1400" dirty="0" err="1"/>
              <a:t>리턴형과</a:t>
            </a:r>
            <a:r>
              <a:rPr lang="ko-KR" altLang="en-US" sz="1400" dirty="0"/>
              <a:t> 일치시켜 받으면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쿼리실행문의 </a:t>
            </a:r>
            <a:r>
              <a:rPr lang="ko-KR" altLang="en-US" sz="1400" dirty="0" err="1"/>
              <a:t>리턴형은</a:t>
            </a:r>
            <a:r>
              <a:rPr lang="ko-KR" altLang="en-US" sz="1400" dirty="0"/>
              <a:t> 이전 슬라이드에서 설명했다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5" y="4004578"/>
            <a:ext cx="3119581" cy="1661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42182" y="2625703"/>
            <a:ext cx="5252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위와 같은 </a:t>
            </a:r>
            <a:r>
              <a:rPr lang="ko-KR" altLang="en-US" sz="1400" dirty="0" err="1"/>
              <a:t>리턴을</a:t>
            </a:r>
            <a:r>
              <a:rPr lang="ko-KR" altLang="en-US" sz="1400" dirty="0"/>
              <a:t> 받으면 쿼리 실행결과를 받게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끝으로 쿼리 실행 결과를 </a:t>
            </a:r>
            <a:r>
              <a:rPr lang="ko-KR" altLang="en-US" sz="1400" dirty="0" err="1"/>
              <a:t>리턴해주면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구현이 끝이 난다</a:t>
            </a:r>
            <a:r>
              <a:rPr lang="en-US" altLang="ko-KR" sz="1400" dirty="0"/>
              <a:t>. </a:t>
            </a:r>
            <a:r>
              <a:rPr lang="ko-KR" altLang="en-US" sz="1400" dirty="0"/>
              <a:t>아래는 완성된 </a:t>
            </a:r>
            <a:r>
              <a:rPr lang="ko-KR" altLang="en-US" sz="1400" dirty="0" err="1"/>
              <a:t>메소드에</a:t>
            </a:r>
            <a:r>
              <a:rPr lang="ko-KR" altLang="en-US" sz="1400" dirty="0"/>
              <a:t> 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10021" y="5772836"/>
            <a:ext cx="5000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이렇게 되면 </a:t>
            </a:r>
            <a:r>
              <a:rPr lang="ko-KR" altLang="en-US" sz="1400" dirty="0" err="1"/>
              <a:t>쿼리문이</a:t>
            </a:r>
            <a:r>
              <a:rPr lang="ko-KR" altLang="en-US" sz="1400" dirty="0"/>
              <a:t> 완성되기 때문에 </a:t>
            </a:r>
            <a:r>
              <a:rPr lang="en-US" altLang="ko-KR" sz="1400" dirty="0"/>
              <a:t>BOARD_NUM</a:t>
            </a:r>
            <a:r>
              <a:rPr lang="ko-KR" altLang="en-US" sz="1400" dirty="0"/>
              <a:t>값이 </a:t>
            </a:r>
            <a:r>
              <a:rPr lang="en-US" altLang="ko-KR" sz="1400" dirty="0"/>
              <a:t>1</a:t>
            </a:r>
            <a:r>
              <a:rPr lang="ko-KR" altLang="en-US" sz="1400" dirty="0"/>
              <a:t>인 데이터를 조회하고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 데이터를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객체에 담아준다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5" y="1885829"/>
            <a:ext cx="5125165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5" y="2095408"/>
            <a:ext cx="4534533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5" y="2304987"/>
            <a:ext cx="3905795" cy="266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82" y="3472019"/>
            <a:ext cx="5439534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735713" y="4731200"/>
            <a:ext cx="554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serviceImpl</a:t>
            </a:r>
            <a:r>
              <a:rPr lang="ko-KR" altLang="en-US" sz="1400" dirty="0"/>
              <a:t>에서 만든 이 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에서 사용하게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F0A042-7B2A-4585-A1D3-D68314E9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2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사용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623029"/>
            <a:ext cx="0" cy="604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8182" y="683047"/>
            <a:ext cx="527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ServiceImpl</a:t>
            </a:r>
            <a:r>
              <a:rPr lang="ko-KR" altLang="en-US" sz="1400" dirty="0"/>
              <a:t>에서 만든 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에서 사용하게 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따라서</a:t>
            </a:r>
            <a:r>
              <a:rPr lang="en-US" altLang="ko-KR" sz="1400" dirty="0"/>
              <a:t>, Controller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을 사용하기 위해 </a:t>
            </a:r>
            <a:r>
              <a:rPr lang="en-US" altLang="ko-KR" sz="1400" dirty="0" err="1"/>
              <a:t>serviceImpl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 만들어준다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3" y="1458942"/>
            <a:ext cx="4391638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639781" y="1896845"/>
            <a:ext cx="3899168" cy="209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469" y="2823094"/>
            <a:ext cx="527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이렇게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의 객체로 </a:t>
            </a:r>
            <a:r>
              <a:rPr lang="en-US" altLang="ko-KR" sz="1400" dirty="0"/>
              <a:t>service</a:t>
            </a:r>
            <a:r>
              <a:rPr lang="ko-KR" altLang="en-US" sz="1400" dirty="0"/>
              <a:t>를 만들면 </a:t>
            </a:r>
            <a:r>
              <a:rPr lang="en-US" altLang="ko-KR" sz="1400" dirty="0"/>
              <a:t>service.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클래스에서 만든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3" y="3414885"/>
            <a:ext cx="3943900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81063" y="4467884"/>
            <a:ext cx="527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위의 그림은 </a:t>
            </a:r>
            <a:r>
              <a:rPr lang="en-US" altLang="ko-KR" sz="1400" dirty="0" err="1"/>
              <a:t>Contoller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에서 만든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사용하는 예를 보여준다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사용하고 </a:t>
            </a:r>
            <a:r>
              <a:rPr lang="ko-KR" altLang="en-US" sz="1400" dirty="0" err="1"/>
              <a:t>메소드의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리턴형대로</a:t>
            </a:r>
            <a:r>
              <a:rPr lang="ko-KR" altLang="en-US" sz="1400" dirty="0"/>
              <a:t> 데이터를 받아주면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08611" y="3714964"/>
            <a:ext cx="3899168" cy="209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F7CCC-B675-4C00-81DB-337809B3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6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사용 결과를 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 </a:t>
            </a:r>
            <a:r>
              <a:rPr lang="ko-KR" altLang="en-US" sz="2400" dirty="0"/>
              <a:t>페이지에서 사용할 수 있게 전달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623029"/>
            <a:ext cx="0" cy="604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063" y="1854188"/>
            <a:ext cx="52722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Service.selectBoardList</a:t>
            </a:r>
            <a:r>
              <a:rPr lang="en-US" altLang="ko-KR" sz="1400" dirty="0"/>
              <a:t>()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리턴형이</a:t>
            </a:r>
            <a:r>
              <a:rPr lang="ko-KR" altLang="en-US" sz="1400" dirty="0"/>
              <a:t> </a:t>
            </a:r>
            <a:r>
              <a:rPr lang="en-US" altLang="ko-KR" sz="1400" dirty="0"/>
              <a:t>List&lt;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&gt;</a:t>
            </a:r>
            <a:r>
              <a:rPr lang="ko-KR" altLang="en-US" sz="1400" dirty="0"/>
              <a:t>이기 때문에 그림과 같이 </a:t>
            </a:r>
            <a:r>
              <a:rPr lang="en-US" altLang="ko-KR" sz="1400" dirty="0"/>
              <a:t>List&lt;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&gt;</a:t>
            </a:r>
            <a:r>
              <a:rPr lang="ko-KR" altLang="en-US" sz="1400" dirty="0"/>
              <a:t>로 받아준다</a:t>
            </a:r>
            <a:r>
              <a:rPr lang="en-US" altLang="ko-KR" sz="1400" dirty="0"/>
              <a:t>. </a:t>
            </a:r>
            <a:r>
              <a:rPr lang="ko-KR" altLang="en-US" sz="1400" dirty="0"/>
              <a:t>이제 </a:t>
            </a:r>
            <a:r>
              <a:rPr lang="en-US" altLang="ko-KR" sz="1400" dirty="0"/>
              <a:t>list</a:t>
            </a:r>
            <a:r>
              <a:rPr lang="ko-KR" altLang="en-US" sz="1400" dirty="0"/>
              <a:t>는 쿼리결과의 모든 데이터정보를 가진 객체가 되었다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객체를 </a:t>
            </a:r>
            <a:r>
              <a:rPr lang="en-US" altLang="ko-KR" sz="1400" dirty="0" err="1"/>
              <a:t>board_list.jsp</a:t>
            </a:r>
            <a:r>
              <a:rPr lang="ko-KR" altLang="en-US" sz="1400" dirty="0"/>
              <a:t>에서 쓰기 위해 </a:t>
            </a:r>
            <a:r>
              <a:rPr lang="en-US" altLang="ko-KR" sz="1400" dirty="0"/>
              <a:t>request </a:t>
            </a:r>
            <a:r>
              <a:rPr lang="ko-KR" altLang="en-US" sz="1400" dirty="0"/>
              <a:t>영역에 </a:t>
            </a:r>
            <a:r>
              <a:rPr lang="en-US" altLang="ko-KR" sz="1400" dirty="0" err="1"/>
              <a:t>setAttribute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통해 전달하는 것을 위의 그림으로 확인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되면 </a:t>
            </a:r>
            <a:r>
              <a:rPr lang="en-US" altLang="ko-KR" sz="1400" dirty="0" err="1"/>
              <a:t>board_list.jps</a:t>
            </a:r>
            <a:r>
              <a:rPr lang="ko-KR" altLang="en-US" sz="1400" dirty="0"/>
              <a:t>에서 쿼리문의 모든 정보를 사용할 수 있게 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좀 더 상세한 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메소드의</a:t>
            </a:r>
            <a:r>
              <a:rPr lang="ko-KR" altLang="en-US" sz="1400" dirty="0"/>
              <a:t> 사용법은 </a:t>
            </a:r>
            <a:r>
              <a:rPr lang="en-US" altLang="ko-KR" sz="1400" dirty="0"/>
              <a:t>5</a:t>
            </a:r>
            <a:r>
              <a:rPr lang="ko-KR" altLang="en-US" sz="1400" dirty="0"/>
              <a:t>번째 슬라이드를 참고하자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7" y="825921"/>
            <a:ext cx="3943900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30645" y="1313546"/>
            <a:ext cx="2828651" cy="1957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BC3160-7F92-4422-B752-444E3576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8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9" y="942948"/>
            <a:ext cx="5258534" cy="4896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6405" y="3551809"/>
            <a:ext cx="5271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Controller</a:t>
            </a:r>
            <a:r>
              <a:rPr lang="ko-KR" altLang="en-US" dirty="0"/>
              <a:t>는 </a:t>
            </a:r>
            <a:r>
              <a:rPr lang="en-US" altLang="ko-KR" dirty="0"/>
              <a:t>servlet </a:t>
            </a:r>
            <a:r>
              <a:rPr lang="ko-KR" altLang="en-US" dirty="0"/>
              <a:t>파일로 만든다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이때</a:t>
            </a:r>
            <a:r>
              <a:rPr lang="en-US" altLang="ko-KR" dirty="0"/>
              <a:t>, URL Mapping</a:t>
            </a:r>
            <a:r>
              <a:rPr lang="ko-KR" altLang="en-US" dirty="0"/>
              <a:t>을 설정하게 되는데 </a:t>
            </a:r>
            <a:r>
              <a:rPr lang="en-US" altLang="ko-KR" dirty="0"/>
              <a:t>*.</a:t>
            </a:r>
            <a:r>
              <a:rPr lang="en-US" altLang="ko-KR" dirty="0" err="1"/>
              <a:t>bo</a:t>
            </a:r>
            <a:r>
              <a:rPr lang="en-US" altLang="ko-KR" dirty="0"/>
              <a:t> </a:t>
            </a:r>
            <a:r>
              <a:rPr lang="ko-KR" altLang="en-US" dirty="0"/>
              <a:t>라고 설정한다면 </a:t>
            </a:r>
            <a:r>
              <a:rPr lang="en-US" altLang="ko-KR" dirty="0"/>
              <a:t>.</a:t>
            </a:r>
            <a:r>
              <a:rPr lang="en-US" altLang="ko-KR" dirty="0" err="1"/>
              <a:t>bo</a:t>
            </a:r>
            <a:r>
              <a:rPr lang="ko-KR" altLang="en-US" dirty="0"/>
              <a:t>로 끝나는 모든 페이지 요청을 이 </a:t>
            </a:r>
            <a:r>
              <a:rPr lang="en-US" altLang="ko-KR" dirty="0"/>
              <a:t>Controller</a:t>
            </a:r>
            <a:r>
              <a:rPr lang="ko-KR" altLang="en-US" dirty="0"/>
              <a:t>가 받게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Jsp</a:t>
            </a:r>
            <a:r>
              <a:rPr lang="ko-KR" altLang="en-US" dirty="0"/>
              <a:t>파일에서 </a:t>
            </a:r>
            <a:r>
              <a:rPr lang="en-US" altLang="ko-KR" dirty="0"/>
              <a:t>xxxxxxx.bo</a:t>
            </a:r>
            <a:r>
              <a:rPr lang="ko-KR" altLang="en-US" dirty="0"/>
              <a:t>로 경로를 설정해주든</a:t>
            </a:r>
            <a:r>
              <a:rPr lang="en-US" altLang="ko-KR" dirty="0"/>
              <a:t>, Controller</a:t>
            </a:r>
            <a:r>
              <a:rPr lang="ko-KR" altLang="en-US" dirty="0"/>
              <a:t>에서 </a:t>
            </a:r>
            <a:r>
              <a:rPr lang="en-US" altLang="ko-KR" dirty="0"/>
              <a:t>xxx.bo</a:t>
            </a:r>
            <a:r>
              <a:rPr lang="ko-KR" altLang="en-US" dirty="0"/>
              <a:t>로 설정해주든 무조건 이 </a:t>
            </a:r>
            <a:r>
              <a:rPr lang="en-US" altLang="ko-KR" dirty="0"/>
              <a:t>Controller</a:t>
            </a:r>
            <a:r>
              <a:rPr lang="ko-KR" altLang="en-US" dirty="0"/>
              <a:t>가 요청을 받게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95" y="942948"/>
            <a:ext cx="5258534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5541001" y="1667437"/>
            <a:ext cx="432262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8182" y="161364"/>
            <a:ext cx="907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Controller </a:t>
            </a:r>
            <a:r>
              <a:rPr lang="ko-KR" altLang="en-US" sz="2400" dirty="0"/>
              <a:t>설정</a:t>
            </a:r>
            <a:endParaRPr lang="en-US" altLang="ko-KR" sz="24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EEA867-A127-4C07-B974-6DE97641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전달된 데이터를 적절하게 사용 후 필요 시 새로운 페이지를 요청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599" y="1149177"/>
            <a:ext cx="5120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만약 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(“number”, 1); </a:t>
            </a:r>
            <a:r>
              <a:rPr lang="ko-KR" altLang="en-US" sz="1400" dirty="0"/>
              <a:t>이렇게 응답페이지에 데이터를 전달했다면 응답페이지에서 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requestScope.number</a:t>
            </a:r>
            <a:r>
              <a:rPr lang="en-US" altLang="ko-KR" sz="1400" dirty="0"/>
              <a:t>}</a:t>
            </a:r>
            <a:r>
              <a:rPr lang="ko-KR" altLang="en-US" sz="1400" dirty="0"/>
              <a:t>를 사용해서 </a:t>
            </a:r>
            <a:r>
              <a:rPr lang="en-US" altLang="ko-KR" sz="1400" dirty="0"/>
              <a:t>1</a:t>
            </a:r>
            <a:r>
              <a:rPr lang="ko-KR" altLang="en-US" sz="1400" dirty="0"/>
              <a:t>값을 출력할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만약 </a:t>
            </a:r>
            <a:r>
              <a:rPr lang="en-US" altLang="ko-KR" sz="1400" dirty="0" err="1"/>
              <a:t>session.setAttribute</a:t>
            </a:r>
            <a:r>
              <a:rPr lang="en-US" altLang="ko-KR" sz="1400" dirty="0"/>
              <a:t>(“number”, 1); </a:t>
            </a:r>
            <a:r>
              <a:rPr lang="ko-KR" altLang="en-US" sz="1400" dirty="0"/>
              <a:t>이라고 데이터를 전달했다면 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sessionScope.number</a:t>
            </a:r>
            <a:r>
              <a:rPr lang="en-US" altLang="ko-KR" sz="1400" dirty="0"/>
              <a:t>};</a:t>
            </a:r>
            <a:r>
              <a:rPr lang="ko-KR" altLang="en-US" sz="1400" dirty="0"/>
              <a:t>로 데이터를 사용 할 수 있다</a:t>
            </a:r>
            <a:r>
              <a:rPr lang="en-US" altLang="ko-KR" sz="1400" dirty="0"/>
              <a:t>.</a:t>
            </a:r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23503" y="1102343"/>
            <a:ext cx="5325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우리는 데이터를 넘길 때 주로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응답 페이지로 넘긴다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객체는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제목</a:t>
            </a:r>
            <a:r>
              <a:rPr lang="en-US" altLang="ko-KR" sz="1400" dirty="0"/>
              <a:t>, </a:t>
            </a:r>
            <a:r>
              <a:rPr lang="ko-KR" altLang="en-US" sz="1400" dirty="0"/>
              <a:t>작성자 등 여러 데이터를 가지고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만약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(); </a:t>
            </a:r>
            <a:r>
              <a:rPr lang="ko-KR" altLang="en-US" sz="1400" dirty="0"/>
              <a:t>라고 한다면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클래스로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라는 이름의 객체를 만든 것이 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상태에서 </a:t>
            </a:r>
            <a:r>
              <a:rPr lang="en-US" altLang="ko-KR" sz="1400" dirty="0" err="1"/>
              <a:t>vo.setBoardSubject</a:t>
            </a:r>
            <a:r>
              <a:rPr lang="en-US" altLang="ko-KR" sz="1400" dirty="0"/>
              <a:t>(“test”); </a:t>
            </a:r>
            <a:r>
              <a:rPr lang="ko-KR" altLang="en-US" sz="1400" dirty="0"/>
              <a:t>라고 한다면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제목이 </a:t>
            </a:r>
            <a:r>
              <a:rPr lang="en-US" altLang="ko-KR" sz="1400" dirty="0"/>
              <a:t>test</a:t>
            </a:r>
            <a:r>
              <a:rPr lang="ko-KR" altLang="en-US" sz="1400" dirty="0"/>
              <a:t>로 설정되는 것과 같다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그리그</a:t>
            </a:r>
            <a:r>
              <a:rPr lang="ko-KR" altLang="en-US" sz="1400" dirty="0"/>
              <a:t> </a:t>
            </a:r>
            <a:r>
              <a:rPr lang="en-US" altLang="ko-KR" sz="1400" dirty="0" err="1"/>
              <a:t>vo.getBoardSubject</a:t>
            </a:r>
            <a:r>
              <a:rPr lang="en-US" altLang="ko-KR" sz="1400" dirty="0"/>
              <a:t>();</a:t>
            </a:r>
            <a:r>
              <a:rPr lang="ko-KR" altLang="en-US" sz="1400" dirty="0"/>
              <a:t>를 사용하면 </a:t>
            </a:r>
            <a:r>
              <a:rPr lang="en-US" altLang="ko-KR" sz="1400" dirty="0"/>
              <a:t>test</a:t>
            </a:r>
            <a:r>
              <a:rPr lang="ko-KR" altLang="en-US" sz="1400" dirty="0"/>
              <a:t>라는 값을 가져올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전달된 데이터 사용 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5" y="2718837"/>
            <a:ext cx="4496427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8020" y="3437056"/>
            <a:ext cx="4826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위를 보면 </a:t>
            </a:r>
            <a:r>
              <a:rPr lang="en-US" altLang="ko-KR" sz="1400" dirty="0" err="1"/>
              <a:t>boardPassword</a:t>
            </a:r>
            <a:r>
              <a:rPr lang="ko-KR" altLang="en-US" sz="1400" dirty="0"/>
              <a:t>라는 이름으로 </a:t>
            </a:r>
            <a:r>
              <a:rPr lang="en-US" altLang="ko-KR" sz="1400" dirty="0" err="1"/>
              <a:t>boardPassword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check_password.jsp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페이지로 전달하고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전달받은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boardPassword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check_password.jsp</a:t>
            </a:r>
            <a:r>
              <a:rPr lang="ko-KR" altLang="en-US" sz="1400" dirty="0"/>
              <a:t>페이지에서 아래와 같이 사용하고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1" y="4444617"/>
            <a:ext cx="5156367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93" y="2998664"/>
            <a:ext cx="3429479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23502" y="3575882"/>
            <a:ext cx="5325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위를 보면 </a:t>
            </a:r>
            <a:r>
              <a:rPr lang="en-US" altLang="ko-KR" sz="1400" dirty="0" err="1"/>
              <a:t>board_detail.jsp</a:t>
            </a:r>
            <a:r>
              <a:rPr lang="ko-KR" altLang="en-US" sz="1400" dirty="0"/>
              <a:t>페이지로 이동하면서 </a:t>
            </a:r>
            <a:r>
              <a:rPr lang="en-US" altLang="ko-KR" sz="1400" dirty="0" err="1"/>
              <a:t>resultVO</a:t>
            </a:r>
            <a:r>
              <a:rPr lang="ko-KR" altLang="en-US" sz="1400" dirty="0"/>
              <a:t>데이터를 </a:t>
            </a:r>
            <a:r>
              <a:rPr lang="en-US" altLang="ko-KR" sz="1400" dirty="0" err="1"/>
              <a:t>boardVO</a:t>
            </a:r>
            <a:r>
              <a:rPr lang="ko-KR" altLang="en-US" sz="1400" dirty="0"/>
              <a:t>라는 이름으로 전달하고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전달된 데이터는 </a:t>
            </a:r>
            <a:r>
              <a:rPr lang="en-US" altLang="ko-KR" sz="1400" dirty="0" err="1"/>
              <a:t>board_detail.jsp</a:t>
            </a:r>
            <a:r>
              <a:rPr lang="ko-KR" altLang="en-US" sz="1400" dirty="0"/>
              <a:t>페이지에서 다음과 같이 사용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93" y="4338992"/>
            <a:ext cx="4115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823502" y="5137233"/>
            <a:ext cx="5325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 파일에서 </a:t>
            </a:r>
            <a:r>
              <a:rPr lang="en-US" altLang="ko-KR" sz="1400" dirty="0" err="1"/>
              <a:t>boardVO.getBoardWriter</a:t>
            </a:r>
            <a:r>
              <a:rPr lang="en-US" altLang="ko-KR" sz="1400" dirty="0"/>
              <a:t>();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파일에서는 </a:t>
            </a:r>
            <a:endParaRPr lang="en-US" altLang="ko-KR" sz="1400" dirty="0"/>
          </a:p>
          <a:p>
            <a:r>
              <a:rPr lang="en-US" altLang="ko-KR" sz="1400" dirty="0"/>
              <a:t>${</a:t>
            </a:r>
            <a:r>
              <a:rPr lang="en-US" altLang="ko-KR" sz="1400" dirty="0" err="1"/>
              <a:t>boardVO.boardWriter</a:t>
            </a:r>
            <a:r>
              <a:rPr lang="en-US" altLang="ko-KR" sz="1400" dirty="0"/>
              <a:t>}</a:t>
            </a:r>
            <a:r>
              <a:rPr lang="ko-KR" altLang="en-US" sz="1400" dirty="0"/>
              <a:t>와 같은 말이다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사용해서 데이터를 전달했기 때문에 </a:t>
            </a:r>
            <a:r>
              <a:rPr lang="en-US" altLang="ko-KR" sz="1400" dirty="0" err="1"/>
              <a:t>requestScope</a:t>
            </a:r>
            <a:r>
              <a:rPr lang="ko-KR" altLang="en-US" sz="1400" dirty="0"/>
              <a:t>로 데이터에 접근하는 것이다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D401A1-6AB2-4961-9439-077C64FE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7275" y="1336666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(1)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=“”&gt;&lt;/a&gt; </a:t>
            </a:r>
            <a:r>
              <a:rPr lang="ko-KR" altLang="en-US" sz="1600" dirty="0"/>
              <a:t>태그를 사용하는 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" y="1685978"/>
            <a:ext cx="5120428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339788" y="2013780"/>
            <a:ext cx="2528047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75" y="3142181"/>
            <a:ext cx="48624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글쓰기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문자열을 </a:t>
            </a:r>
            <a:r>
              <a:rPr lang="en-US" altLang="ko-KR" sz="1400" dirty="0"/>
              <a:t>&lt;a&gt;</a:t>
            </a:r>
            <a:r>
              <a:rPr lang="ko-KR" altLang="en-US" sz="1400" dirty="0"/>
              <a:t>태그로 감싸고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 </a:t>
            </a:r>
            <a:r>
              <a:rPr lang="ko-KR" altLang="en-US" sz="1400" dirty="0"/>
              <a:t>속성을 주면 </a:t>
            </a:r>
            <a:r>
              <a:rPr lang="en-US" altLang="ko-KR" sz="1400" dirty="0"/>
              <a:t>‘</a:t>
            </a:r>
            <a:r>
              <a:rPr lang="ko-KR" altLang="en-US" sz="1400" dirty="0"/>
              <a:t>글쓰기</a:t>
            </a:r>
            <a:r>
              <a:rPr lang="en-US" altLang="ko-KR" sz="1400" dirty="0"/>
              <a:t>‘ </a:t>
            </a:r>
            <a:r>
              <a:rPr lang="ko-KR" altLang="en-US" sz="1400" dirty="0"/>
              <a:t>글자를 클릭 했을 때 해당 페이지로 요청을 보낼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만약 요청을 보낼 때 페이지요청 정보와 함께 데이터를 전달하고 싶다면 다음과 같은 형식으로 데이터 전달이 가능하다</a:t>
            </a:r>
            <a:r>
              <a:rPr lang="en-US" altLang="ko-KR" sz="1400" dirty="0"/>
              <a:t>.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=“</a:t>
            </a:r>
            <a:r>
              <a:rPr lang="ko-KR" altLang="en-US" sz="1200" dirty="0"/>
              <a:t>요청경로</a:t>
            </a:r>
            <a:r>
              <a:rPr lang="en-US" altLang="ko-KR" sz="1200" dirty="0"/>
              <a:t>?</a:t>
            </a:r>
            <a:r>
              <a:rPr lang="ko-KR" altLang="en-US" sz="1200" dirty="0" err="1"/>
              <a:t>데이터명</a:t>
            </a:r>
            <a:r>
              <a:rPr lang="en-US" altLang="ko-KR" sz="1200" dirty="0"/>
              <a:t>=</a:t>
            </a:r>
            <a:r>
              <a:rPr lang="ko-KR" altLang="en-US" sz="1200" dirty="0"/>
              <a:t>데이터</a:t>
            </a:r>
            <a:r>
              <a:rPr lang="en-US" altLang="ko-KR" sz="1200" dirty="0"/>
              <a:t>&amp;</a:t>
            </a:r>
            <a:r>
              <a:rPr lang="ko-KR" altLang="en-US" sz="1200" dirty="0" err="1"/>
              <a:t>데이터명</a:t>
            </a:r>
            <a:r>
              <a:rPr lang="en-US" altLang="ko-KR" sz="1200" dirty="0"/>
              <a:t>=</a:t>
            </a:r>
            <a:r>
              <a:rPr lang="ko-KR" altLang="en-US" sz="1200" dirty="0"/>
              <a:t>데이터</a:t>
            </a:r>
            <a:r>
              <a:rPr lang="en-US" altLang="ko-KR" sz="1200" dirty="0"/>
              <a:t>…”&gt;</a:t>
            </a:r>
          </a:p>
          <a:p>
            <a:endParaRPr lang="en-US" altLang="ko-KR" sz="1200" dirty="0"/>
          </a:p>
          <a:p>
            <a:r>
              <a:rPr lang="ko-KR" altLang="en-US" sz="1400" dirty="0"/>
              <a:t>실제 사용한 경우를 본다면 다음과 같다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6" y="5345387"/>
            <a:ext cx="4938107" cy="197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7275" y="5607453"/>
            <a:ext cx="442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위와 같이 작성한다면 </a:t>
            </a:r>
            <a:r>
              <a:rPr lang="en-US" altLang="ko-KR" sz="1400" dirty="0"/>
              <a:t>boardDetail.bo</a:t>
            </a:r>
            <a:r>
              <a:rPr lang="ko-KR" altLang="en-US" sz="1400" dirty="0"/>
              <a:t>로 요청을 보내면서 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boardVO.boardNum</a:t>
            </a:r>
            <a:r>
              <a:rPr lang="en-US" altLang="ko-KR" sz="1400" dirty="0"/>
              <a:t>}</a:t>
            </a:r>
            <a:r>
              <a:rPr lang="ko-KR" altLang="en-US" sz="1400" dirty="0"/>
              <a:t>데이터를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이름으로 전달하게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7765" y="763789"/>
            <a:ext cx="536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(2) &lt;input type=“submit”/&gt;</a:t>
            </a:r>
            <a:r>
              <a:rPr lang="ko-KR" altLang="en-US" sz="1600" dirty="0"/>
              <a:t>태그를 사용하는 방법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4" y="1119144"/>
            <a:ext cx="4515480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983626" y="1182719"/>
            <a:ext cx="2687038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1577" y="1697141"/>
            <a:ext cx="5113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위와 같이 </a:t>
            </a:r>
            <a:r>
              <a:rPr lang="en-US" altLang="ko-KR" sz="1400" dirty="0"/>
              <a:t>&lt;input&gt;</a:t>
            </a:r>
            <a:r>
              <a:rPr lang="ko-KR" altLang="en-US" sz="1400" dirty="0"/>
              <a:t>태그에서 </a:t>
            </a:r>
            <a:r>
              <a:rPr lang="en-US" altLang="ko-KR" sz="1400" dirty="0"/>
              <a:t>type</a:t>
            </a:r>
            <a:r>
              <a:rPr lang="ko-KR" altLang="en-US" sz="1400" dirty="0"/>
              <a:t>을 </a:t>
            </a:r>
            <a:r>
              <a:rPr lang="en-US" altLang="ko-KR" sz="1400" dirty="0"/>
              <a:t>submit</a:t>
            </a:r>
            <a:r>
              <a:rPr lang="ko-KR" altLang="en-US" sz="1400" dirty="0"/>
              <a:t>으로 주면 </a:t>
            </a:r>
            <a:r>
              <a:rPr lang="en-US" altLang="ko-KR" sz="1400" dirty="0"/>
              <a:t>&lt;form&gt;</a:t>
            </a:r>
          </a:p>
          <a:p>
            <a:r>
              <a:rPr lang="ko-KR" altLang="en-US" sz="1400" dirty="0"/>
              <a:t>태그의 </a:t>
            </a:r>
            <a:r>
              <a:rPr lang="en-US" altLang="ko-KR" sz="1400" dirty="0"/>
              <a:t>action</a:t>
            </a:r>
            <a:r>
              <a:rPr lang="ko-KR" altLang="en-US" sz="1400" dirty="0"/>
              <a:t>속성에 준 요청경로로 요청을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4" y="2355055"/>
            <a:ext cx="3762900" cy="352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761576" y="2718287"/>
            <a:ext cx="61010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action=“boardWriteProc.bo” </a:t>
            </a:r>
            <a:r>
              <a:rPr lang="ko-KR" altLang="en-US" sz="1400" dirty="0"/>
              <a:t>라고 </a:t>
            </a:r>
            <a:r>
              <a:rPr lang="en-US" altLang="ko-KR" sz="1400" dirty="0"/>
              <a:t>action</a:t>
            </a:r>
            <a:r>
              <a:rPr lang="ko-KR" altLang="en-US" sz="1400" dirty="0"/>
              <a:t>속성이 설정되어 있으면 </a:t>
            </a:r>
            <a:endParaRPr lang="en-US" altLang="ko-KR" sz="1400" dirty="0"/>
          </a:p>
          <a:p>
            <a:r>
              <a:rPr lang="en-US" altLang="ko-KR" sz="1400" dirty="0"/>
              <a:t>submit </a:t>
            </a:r>
            <a:r>
              <a:rPr lang="ko-KR" altLang="en-US" sz="1400" dirty="0"/>
              <a:t>버튼을 클릭했을 때 </a:t>
            </a:r>
            <a:r>
              <a:rPr lang="en-US" altLang="ko-KR" sz="1400" dirty="0"/>
              <a:t>boardWriteProc.bo</a:t>
            </a:r>
            <a:r>
              <a:rPr lang="ko-KR" altLang="en-US" sz="1400" dirty="0"/>
              <a:t>로 요청이 간다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&lt;form&gt;</a:t>
            </a:r>
            <a:r>
              <a:rPr lang="ko-KR" altLang="en-US" sz="1400" dirty="0"/>
              <a:t>태그로 감싸진 모든 </a:t>
            </a:r>
            <a:r>
              <a:rPr lang="en-US" altLang="ko-KR" sz="1400" dirty="0"/>
              <a:t>&lt;input&gt;</a:t>
            </a:r>
            <a:r>
              <a:rPr lang="ko-KR" altLang="en-US" sz="1400" dirty="0"/>
              <a:t>태그는 해당 </a:t>
            </a:r>
            <a:r>
              <a:rPr lang="en-US" altLang="ko-KR" sz="1400" dirty="0"/>
              <a:t>&lt;input&gt;</a:t>
            </a:r>
            <a:r>
              <a:rPr lang="ko-KR" altLang="en-US" sz="1400" dirty="0"/>
              <a:t>태그의</a:t>
            </a:r>
            <a:endParaRPr lang="en-US" altLang="ko-KR" sz="1400" dirty="0"/>
          </a:p>
          <a:p>
            <a:r>
              <a:rPr lang="en-US" altLang="ko-KR" sz="1400" dirty="0"/>
              <a:t>name </a:t>
            </a:r>
            <a:r>
              <a:rPr lang="ko-KR" altLang="en-US" sz="1400" dirty="0"/>
              <a:t>속성에 정의된 이름으로 요청 시 함께 보내지게 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&lt;a&gt;</a:t>
            </a:r>
            <a:r>
              <a:rPr lang="ko-KR" altLang="en-US" sz="1400" dirty="0"/>
              <a:t>태그를 활용해서 요청을 보낼 때 데이터가 필요하다면 추가적으로</a:t>
            </a:r>
            <a:endParaRPr lang="en-US" altLang="ko-KR" sz="1400" dirty="0"/>
          </a:p>
          <a:p>
            <a:r>
              <a:rPr lang="ko-KR" altLang="en-US" sz="1400" dirty="0"/>
              <a:t>데이터를 넘기는 소스를 구현했지만</a:t>
            </a:r>
            <a:r>
              <a:rPr lang="en-US" altLang="ko-KR" sz="1400" dirty="0"/>
              <a:t>, &lt;form&gt;</a:t>
            </a:r>
            <a:r>
              <a:rPr lang="ko-KR" altLang="en-US" sz="1400" dirty="0"/>
              <a:t>태그 이용 시 </a:t>
            </a:r>
            <a:r>
              <a:rPr lang="en-US" altLang="ko-KR" sz="1400" dirty="0"/>
              <a:t>&lt;input&gt;</a:t>
            </a:r>
            <a:r>
              <a:rPr lang="ko-KR" altLang="en-US" sz="1400" dirty="0"/>
              <a:t>태그를</a:t>
            </a:r>
            <a:endParaRPr lang="en-US" altLang="ko-KR" sz="1400" dirty="0"/>
          </a:p>
          <a:p>
            <a:r>
              <a:rPr lang="ko-KR" altLang="en-US" sz="1400" dirty="0"/>
              <a:t>적절히 사용한다면 필요한 데이터를 모두 넘길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주의사항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반드시 </a:t>
            </a:r>
            <a:r>
              <a:rPr lang="en-US" altLang="ko-KR" sz="1400" dirty="0"/>
              <a:t>form</a:t>
            </a:r>
            <a:r>
              <a:rPr lang="ko-KR" altLang="en-US" sz="1400" dirty="0"/>
              <a:t>태그 안에 </a:t>
            </a:r>
            <a:r>
              <a:rPr lang="en-US" altLang="ko-KR" sz="1400" dirty="0"/>
              <a:t>input</a:t>
            </a:r>
            <a:r>
              <a:rPr lang="ko-KR" altLang="en-US" sz="1400" dirty="0"/>
              <a:t>태그가 있어야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해당 </a:t>
            </a:r>
            <a:r>
              <a:rPr lang="en-US" altLang="ko-KR" sz="1400" dirty="0"/>
              <a:t>input</a:t>
            </a:r>
            <a:r>
              <a:rPr lang="ko-KR" altLang="en-US" sz="1400" dirty="0"/>
              <a:t>데이터를 전달 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submit </a:t>
            </a:r>
            <a:r>
              <a:rPr lang="ko-KR" altLang="en-US" sz="1400" dirty="0"/>
              <a:t>또한 </a:t>
            </a:r>
            <a:r>
              <a:rPr lang="en-US" altLang="ko-KR" sz="1400" dirty="0"/>
              <a:t>form </a:t>
            </a:r>
            <a:r>
              <a:rPr lang="ko-KR" altLang="en-US" sz="1400" dirty="0"/>
              <a:t>태그 안에 있어야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input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name</a:t>
            </a:r>
            <a:r>
              <a:rPr lang="ko-KR" altLang="en-US" sz="1400" dirty="0"/>
              <a:t>속성 값으로 데이터를 구분해서 데이터를 보낸다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그렇기 때문에 </a:t>
            </a:r>
            <a:r>
              <a:rPr lang="en-US" altLang="ko-KR" sz="1400" dirty="0"/>
              <a:t>name</a:t>
            </a:r>
            <a:r>
              <a:rPr lang="ko-KR" altLang="en-US" sz="1400" dirty="0"/>
              <a:t>속성값은 기본적으로 중복 불가하다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전달된 데이터를 적절하게 사용 후 필요 시 새로운 페이지를 요청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/>
              <a:t>페이지 요청 방법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7A74C-7141-4C17-AF46-EF44B400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691" y="1306432"/>
            <a:ext cx="50254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이전 슬라이드에서 페이지 요청 시 데이터를 전달하는 방법을 배웠다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그럼 전달해준 데이터를 어떻게 받을까</a:t>
            </a:r>
            <a:r>
              <a:rPr lang="en-US" altLang="ko-KR" sz="1400" dirty="0"/>
              <a:t>. </a:t>
            </a:r>
            <a:r>
              <a:rPr lang="ko-KR" altLang="en-US" sz="1400" dirty="0"/>
              <a:t>이 질문에 답을 하기 전에 전달해준 데이터를 어디서 받을지 먼저 생각해보자</a:t>
            </a:r>
            <a:r>
              <a:rPr lang="en-US" altLang="ko-KR" sz="1400" dirty="0"/>
              <a:t>. </a:t>
            </a:r>
            <a:r>
              <a:rPr lang="ko-KR" altLang="en-US" sz="1400" dirty="0"/>
              <a:t>전달해준 데이터는 어디서 받으면 될까</a:t>
            </a:r>
            <a:r>
              <a:rPr lang="en-US" altLang="ko-KR" sz="1400" dirty="0"/>
              <a:t>..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이에 대한 답은 </a:t>
            </a:r>
            <a:r>
              <a:rPr lang="en-US" altLang="ko-KR" sz="1400" dirty="0" err="1"/>
              <a:t>mvc</a:t>
            </a:r>
            <a:r>
              <a:rPr lang="ko-KR" altLang="en-US" sz="1400" dirty="0"/>
              <a:t>패턴을 생각해보면 나온다</a:t>
            </a:r>
            <a:r>
              <a:rPr lang="en-US" altLang="ko-KR" sz="1400" dirty="0"/>
              <a:t>. </a:t>
            </a:r>
            <a:r>
              <a:rPr lang="ko-KR" altLang="en-US" sz="1400" dirty="0"/>
              <a:t>우리는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페이지에서 모든 요청을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로 보내고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는 이 요청에 대한 응답을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페이지로 해준다</a:t>
            </a:r>
            <a:r>
              <a:rPr lang="en-US" altLang="ko-KR" sz="1400" dirty="0"/>
              <a:t>. </a:t>
            </a:r>
            <a:r>
              <a:rPr lang="ko-KR" altLang="en-US" sz="1400" dirty="0"/>
              <a:t>즉 내부적인 기능에 따라 중간중간 추가 코딩이 필요하지만 최종적인 큰 틀은</a:t>
            </a:r>
            <a:endParaRPr lang="en-US" altLang="ko-KR" sz="1400" dirty="0"/>
          </a:p>
          <a:p>
            <a:r>
              <a:rPr lang="en-US" altLang="ko-KR" sz="1400" dirty="0" err="1"/>
              <a:t>Jsp</a:t>
            </a:r>
            <a:r>
              <a:rPr lang="ko-KR" altLang="en-US" sz="1400" dirty="0"/>
              <a:t> </a:t>
            </a:r>
            <a:r>
              <a:rPr lang="en-US" altLang="ko-KR" sz="1400" dirty="0"/>
              <a:t>-&gt; controller -&gt;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 </a:t>
            </a:r>
            <a:r>
              <a:rPr lang="en-US" altLang="ko-KR" sz="1400" dirty="0"/>
              <a:t>-&gt; controller -&gt;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 </a:t>
            </a:r>
            <a:r>
              <a:rPr lang="en-US" altLang="ko-KR" sz="1400" dirty="0"/>
              <a:t>-&gt; …</a:t>
            </a:r>
          </a:p>
          <a:p>
            <a:r>
              <a:rPr lang="ko-KR" altLang="en-US" sz="1400" dirty="0" err="1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흐름이 흘러간다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자</a:t>
            </a:r>
            <a:r>
              <a:rPr lang="en-US" altLang="ko-KR" sz="1400" dirty="0"/>
              <a:t>,. </a:t>
            </a:r>
            <a:r>
              <a:rPr lang="ko-KR" altLang="en-US" sz="1400" dirty="0"/>
              <a:t>답은 나왔다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에서 데이터를 전달하면 어디서 </a:t>
            </a:r>
            <a:r>
              <a:rPr lang="ko-KR" altLang="en-US" sz="1400" dirty="0" err="1"/>
              <a:t>받는걸까</a:t>
            </a:r>
            <a:r>
              <a:rPr lang="en-US" altLang="ko-KR" sz="1400" dirty="0"/>
              <a:t>? </a:t>
            </a:r>
            <a:r>
              <a:rPr lang="ko-KR" altLang="en-US" sz="1400" dirty="0"/>
              <a:t>바로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다</a:t>
            </a:r>
            <a:r>
              <a:rPr lang="en-US" altLang="ko-KR" sz="1400" dirty="0"/>
              <a:t>. </a:t>
            </a:r>
            <a:r>
              <a:rPr lang="ko-KR" altLang="en-US" sz="1400" dirty="0"/>
              <a:t>물론</a:t>
            </a:r>
            <a:r>
              <a:rPr lang="en-US" altLang="ko-KR" sz="1400" dirty="0"/>
              <a:t>, Controller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servic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사용하기 때문에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에서 데이터를 받는 것 또한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에서 받는 것이랑 같다</a:t>
            </a:r>
            <a:r>
              <a:rPr lang="en-US" altLang="ko-KR" sz="1400" dirty="0"/>
              <a:t>. </a:t>
            </a:r>
            <a:r>
              <a:rPr lang="ko-KR" altLang="en-US" sz="1400" dirty="0"/>
              <a:t>설명이 조금 어려웠다</a:t>
            </a:r>
            <a:r>
              <a:rPr lang="en-US" altLang="ko-KR" sz="1400" dirty="0"/>
              <a:t>. </a:t>
            </a:r>
            <a:r>
              <a:rPr lang="ko-KR" altLang="en-US" sz="1400" dirty="0"/>
              <a:t>일단은 전달해준 데이터는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ServiceImpl</a:t>
            </a:r>
            <a:r>
              <a:rPr lang="en-US" altLang="ko-KR" sz="1400" dirty="0"/>
              <a:t> </a:t>
            </a:r>
            <a:r>
              <a:rPr lang="ko-KR" altLang="en-US" sz="1400" dirty="0"/>
              <a:t>두 곳에서 받을 수 있다고 알고 있으면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파일이 아닌 자바파일에서 받아서 처리하게 된다</a:t>
            </a:r>
            <a:r>
              <a:rPr lang="en-US" altLang="ko-KR" sz="14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0560" y="1306432"/>
            <a:ext cx="6424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우리는 데이터를 전달하는 방법과 데이터를 어디서 전달받을지도 알아보았다</a:t>
            </a:r>
            <a:endParaRPr lang="en-US" altLang="ko-KR" sz="1400" dirty="0"/>
          </a:p>
          <a:p>
            <a:r>
              <a:rPr lang="ko-KR" altLang="en-US" sz="1400" dirty="0"/>
              <a:t>그럼 최종적으로 데이터는 어떻게 받으면 되는가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라는 웹을 배우면서</a:t>
            </a:r>
            <a:endParaRPr lang="en-US" altLang="ko-KR" sz="1400" dirty="0"/>
          </a:p>
          <a:p>
            <a:r>
              <a:rPr lang="ko-KR" altLang="en-US" sz="1400" dirty="0"/>
              <a:t>첫 시간부터 지금까지 꾸준히 쓰고 있는 거다</a:t>
            </a:r>
            <a:r>
              <a:rPr lang="en-US" altLang="ko-KR" sz="1400" dirty="0"/>
              <a:t>. </a:t>
            </a:r>
            <a:r>
              <a:rPr lang="ko-KR" altLang="en-US" sz="1400" dirty="0"/>
              <a:t>아직 모른다면 아주 심하게</a:t>
            </a:r>
            <a:endParaRPr lang="en-US" altLang="ko-KR" sz="1400" dirty="0"/>
          </a:p>
          <a:p>
            <a:r>
              <a:rPr lang="ko-KR" altLang="en-US" sz="1400" dirty="0"/>
              <a:t>반성해야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계속 써왔는데 모른다는 것도 문제지만</a:t>
            </a:r>
            <a:r>
              <a:rPr lang="en-US" altLang="ko-KR" sz="1400" dirty="0"/>
              <a:t>, </a:t>
            </a:r>
            <a:r>
              <a:rPr lang="ko-KR" altLang="en-US" sz="1400" dirty="0"/>
              <a:t>지금껏 모르고 써오</a:t>
            </a:r>
            <a:endParaRPr lang="en-US" altLang="ko-KR" sz="1400" dirty="0"/>
          </a:p>
          <a:p>
            <a:r>
              <a:rPr lang="ko-KR" altLang="en-US" sz="1400" dirty="0" err="1"/>
              <a:t>면서</a:t>
            </a:r>
            <a:r>
              <a:rPr lang="ko-KR" altLang="en-US" sz="1400" dirty="0"/>
              <a:t> 질문 한 번 하지 </a:t>
            </a:r>
            <a:r>
              <a:rPr lang="ko-KR" altLang="en-US" sz="1400" dirty="0" err="1"/>
              <a:t>안한</a:t>
            </a:r>
            <a:r>
              <a:rPr lang="ko-KR" altLang="en-US" sz="1400" dirty="0"/>
              <a:t> 것이 더 큰 문제다</a:t>
            </a:r>
            <a:r>
              <a:rPr lang="en-US" altLang="ko-KR" sz="1400" dirty="0"/>
              <a:t>. </a:t>
            </a:r>
            <a:r>
              <a:rPr lang="ko-KR" altLang="en-US" sz="1400" dirty="0"/>
              <a:t>반성하자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각설하고 데이터를 받아오는 방법은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r>
              <a:rPr lang="ko-KR" altLang="en-US" sz="1400" dirty="0"/>
              <a:t>하는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정확히 말해서는 </a:t>
            </a:r>
            <a:r>
              <a:rPr lang="en-US" altLang="ko-KR" sz="1400" dirty="0"/>
              <a:t>request </a:t>
            </a:r>
            <a:r>
              <a:rPr lang="ko-KR" altLang="en-US" sz="1400" dirty="0" err="1"/>
              <a:t>스코프에</a:t>
            </a:r>
            <a:r>
              <a:rPr lang="ko-KR" altLang="en-US" sz="1400" dirty="0"/>
              <a:t> 저장된 데이터를 받아 올 </a:t>
            </a:r>
            <a:r>
              <a:rPr lang="ko-KR" altLang="en-US" sz="1400" dirty="0" err="1"/>
              <a:t>떄</a:t>
            </a:r>
            <a:endParaRPr lang="en-US" altLang="ko-KR" sz="1400" dirty="0"/>
          </a:p>
          <a:p>
            <a:r>
              <a:rPr lang="ko-KR" altLang="en-US" sz="1400" dirty="0"/>
              <a:t>이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일단은 </a:t>
            </a:r>
            <a:r>
              <a:rPr lang="en-US" altLang="ko-KR" sz="1400" dirty="0"/>
              <a:t>session</a:t>
            </a:r>
            <a:r>
              <a:rPr lang="ko-KR" altLang="en-US" sz="1400" dirty="0"/>
              <a:t>에 저장한 데이터를 제외한 모든 전달</a:t>
            </a:r>
            <a:endParaRPr lang="en-US" altLang="ko-KR" sz="1400" dirty="0"/>
          </a:p>
          <a:p>
            <a:r>
              <a:rPr lang="ko-KR" altLang="en-US" sz="1400" dirty="0"/>
              <a:t>되는 데이터는 이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받아 올 수 있다고 생각하자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Board</a:t>
            </a:r>
          </a:p>
          <a:p>
            <a:r>
              <a:rPr lang="ko-KR" altLang="en-US" sz="1400" dirty="0"/>
              <a:t>프로젝트를 </a:t>
            </a:r>
            <a:r>
              <a:rPr lang="ko-KR" altLang="en-US" sz="1400" dirty="0" err="1"/>
              <a:t>하는동안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sessio</a:t>
            </a:r>
            <a:r>
              <a:rPr lang="ko-KR" altLang="en-US" sz="1400" dirty="0"/>
              <a:t>은 사용할 일이 없다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그러니 게시판을 완성해</a:t>
            </a:r>
            <a:endParaRPr lang="en-US" altLang="ko-KR" sz="1400" dirty="0"/>
          </a:p>
          <a:p>
            <a:r>
              <a:rPr lang="ko-KR" altLang="en-US" sz="1400" dirty="0"/>
              <a:t>나가는 동안 모든 전달한 데이터는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() </a:t>
            </a:r>
            <a:r>
              <a:rPr lang="ko-KR" altLang="en-US" sz="1400" dirty="0"/>
              <a:t>로 받을 수 있다고 </a:t>
            </a:r>
            <a:endParaRPr lang="en-US" altLang="ko-KR" sz="1400" dirty="0"/>
          </a:p>
          <a:p>
            <a:r>
              <a:rPr lang="ko-KR" altLang="en-US" sz="1400" dirty="0"/>
              <a:t>알고 있으면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다음은 사용 예이다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(“number”) </a:t>
            </a:r>
            <a:r>
              <a:rPr lang="ko-KR" altLang="en-US" sz="1400" dirty="0"/>
              <a:t>이렇게 쓰면 </a:t>
            </a:r>
            <a:r>
              <a:rPr lang="en-US" altLang="ko-KR" sz="1400" dirty="0"/>
              <a:t>number</a:t>
            </a:r>
            <a:r>
              <a:rPr lang="ko-KR" altLang="en-US" sz="1400" dirty="0"/>
              <a:t>라는 이름으로 </a:t>
            </a:r>
            <a:endParaRPr lang="en-US" altLang="ko-KR" sz="1400" dirty="0"/>
          </a:p>
          <a:p>
            <a:r>
              <a:rPr lang="ko-KR" altLang="en-US" sz="1400" dirty="0"/>
              <a:t>전달된 데이터를 </a:t>
            </a:r>
            <a:r>
              <a:rPr lang="en-US" altLang="ko-KR" sz="1400" dirty="0"/>
              <a:t>String</a:t>
            </a:r>
            <a:r>
              <a:rPr lang="ko-KR" altLang="en-US" sz="1400" dirty="0"/>
              <a:t>형으로 받아온다</a:t>
            </a:r>
            <a:r>
              <a:rPr lang="en-US" altLang="ko-KR" sz="1400" dirty="0"/>
              <a:t>. String</a:t>
            </a:r>
            <a:r>
              <a:rPr lang="ko-KR" altLang="en-US" sz="1400" dirty="0"/>
              <a:t>형으로 전달되기 때문에 </a:t>
            </a:r>
            <a:endParaRPr lang="en-US" altLang="ko-KR" sz="1400" dirty="0"/>
          </a:p>
          <a:p>
            <a:r>
              <a:rPr lang="en-US" altLang="ko-KR" sz="1400" dirty="0"/>
              <a:t>String number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(“number”); </a:t>
            </a:r>
            <a:r>
              <a:rPr lang="ko-KR" altLang="en-US" sz="1400" dirty="0"/>
              <a:t>와 같은 방식으로 사용</a:t>
            </a:r>
            <a:endParaRPr lang="en-US" altLang="ko-KR" sz="1400" dirty="0"/>
          </a:p>
          <a:p>
            <a:r>
              <a:rPr lang="ko-KR" altLang="en-US" sz="1400" dirty="0"/>
              <a:t>해서 데이터를 받을 수 있다</a:t>
            </a:r>
            <a:r>
              <a:rPr lang="en-US" altLang="ko-KR" sz="1400" dirty="0"/>
              <a:t>.  </a:t>
            </a:r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전달된 데이터를 적절하게 사용 후 필요 시 새로운 페이지를 요청</a:t>
            </a:r>
            <a:r>
              <a:rPr lang="en-US" altLang="ko-KR" sz="2400" dirty="0"/>
              <a:t>(3)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3) </a:t>
            </a:r>
            <a:r>
              <a:rPr lang="ko-KR" altLang="en-US" sz="1600" dirty="0"/>
              <a:t>전달된 데이터를 받는 방법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B44E6A-DC3F-474E-99AE-E0E62586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3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50560" y="1306432"/>
            <a:ext cx="58342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의 해당 요청경로와 일치하는 곳에서 전달된 세 데이터는 </a:t>
            </a:r>
            <a:endParaRPr lang="en-US" altLang="ko-KR" sz="1400" dirty="0"/>
          </a:p>
          <a:p>
            <a:r>
              <a:rPr lang="ko-KR" altLang="en-US" sz="1400" dirty="0"/>
              <a:t>다음과 같이 받을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String id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(“id”);</a:t>
            </a:r>
          </a:p>
          <a:p>
            <a:r>
              <a:rPr lang="en-US" altLang="ko-KR" sz="1400" dirty="0"/>
              <a:t>String id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(“name”);</a:t>
            </a:r>
            <a:endParaRPr lang="ko-KR" altLang="en-US" sz="1400" dirty="0"/>
          </a:p>
          <a:p>
            <a:r>
              <a:rPr lang="en-US" altLang="ko-KR" sz="1400" dirty="0"/>
              <a:t>String id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(“password”);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전달된 데이터를 적절하게 사용 후 필요 시 새로운 페이지를 요청</a:t>
            </a:r>
            <a:r>
              <a:rPr lang="en-US" altLang="ko-KR" sz="2400" dirty="0"/>
              <a:t>(4)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1" y="977617"/>
            <a:ext cx="4515480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56081" y="1288971"/>
            <a:ext cx="4986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위의</a:t>
            </a:r>
            <a:r>
              <a:rPr lang="en-US" altLang="ko-KR" sz="1400" dirty="0"/>
              <a:t> </a:t>
            </a:r>
            <a:r>
              <a:rPr lang="ko-KR" altLang="en-US" sz="1400" dirty="0"/>
              <a:t>소스를 보면 </a:t>
            </a:r>
            <a:r>
              <a:rPr lang="en-US" altLang="ko-KR" sz="1400" dirty="0"/>
              <a:t>boardDetail.bo</a:t>
            </a:r>
            <a:r>
              <a:rPr lang="ko-KR" altLang="en-US" sz="1400" dirty="0"/>
              <a:t>로 요청을 하면서 </a:t>
            </a:r>
            <a:r>
              <a:rPr lang="en-US" altLang="ko-KR" sz="1400" dirty="0"/>
              <a:t>#{</a:t>
            </a:r>
            <a:r>
              <a:rPr lang="en-US" altLang="ko-KR" sz="1400" dirty="0" err="1"/>
              <a:t>boardVO.boardNum</a:t>
            </a:r>
            <a:r>
              <a:rPr lang="en-US" altLang="ko-KR" sz="1400" dirty="0"/>
              <a:t>}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이름으로 넘기고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전달한 데이터는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에서 다음과 같이 받을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8" y="2296965"/>
            <a:ext cx="4429743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8018" y="2820664"/>
            <a:ext cx="49862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#{</a:t>
            </a:r>
            <a:r>
              <a:rPr lang="en-US" altLang="ko-KR" sz="1400" dirty="0" err="1"/>
              <a:t>boardVO.boardNum</a:t>
            </a:r>
            <a:r>
              <a:rPr lang="en-US" altLang="ko-KR" sz="1400" dirty="0"/>
              <a:t>}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이름으로 전달했기 때문에 전달한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이름으로 데이터를 받는 것을 확인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다른 예를 보자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&lt;form action=“</a:t>
            </a:r>
            <a:r>
              <a:rPr lang="ko-KR" altLang="en-US" sz="1400" dirty="0"/>
              <a:t>요청경로</a:t>
            </a:r>
            <a:r>
              <a:rPr lang="en-US" altLang="ko-KR" sz="1400" dirty="0"/>
              <a:t>”&gt;</a:t>
            </a:r>
          </a:p>
          <a:p>
            <a:r>
              <a:rPr lang="en-US" altLang="ko-KR" sz="1400" dirty="0"/>
              <a:t>  &lt;input type=“text” name=“id”/&gt;</a:t>
            </a:r>
          </a:p>
          <a:p>
            <a:r>
              <a:rPr lang="en-US" altLang="ko-KR" sz="1400" dirty="0"/>
              <a:t>  &lt;input type=“text” name=“name”/&gt;</a:t>
            </a:r>
          </a:p>
          <a:p>
            <a:r>
              <a:rPr lang="en-US" altLang="ko-KR" sz="1400" dirty="0"/>
              <a:t>  &lt;input type=“text” name=“password”/&gt;</a:t>
            </a:r>
          </a:p>
          <a:p>
            <a:r>
              <a:rPr lang="en-US" altLang="ko-KR" sz="1400" dirty="0"/>
              <a:t>  &lt;input type=“submit” value=“</a:t>
            </a:r>
            <a:r>
              <a:rPr lang="ko-KR" altLang="en-US" sz="1400" dirty="0"/>
              <a:t>확인</a:t>
            </a:r>
            <a:r>
              <a:rPr lang="en-US" altLang="ko-KR" sz="1400" dirty="0"/>
              <a:t>”/&gt;</a:t>
            </a:r>
          </a:p>
          <a:p>
            <a:r>
              <a:rPr lang="en-US" altLang="ko-KR" sz="1400" dirty="0"/>
              <a:t>&lt;/form&gt;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위는 </a:t>
            </a:r>
            <a:r>
              <a:rPr lang="en-US" altLang="ko-KR" sz="1400" dirty="0"/>
              <a:t>form</a:t>
            </a:r>
            <a:r>
              <a:rPr lang="ko-KR" altLang="en-US" sz="1400" dirty="0"/>
              <a:t>태그와 </a:t>
            </a:r>
            <a:r>
              <a:rPr lang="en-US" altLang="ko-KR" sz="1400" dirty="0"/>
              <a:t>input</a:t>
            </a:r>
            <a:r>
              <a:rPr lang="ko-KR" altLang="en-US" sz="1400" dirty="0"/>
              <a:t>태그로 데이터를 넘기는 소스이다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한 번 설명하겠다</a:t>
            </a:r>
            <a:r>
              <a:rPr lang="en-US" altLang="ko-KR" sz="1400" dirty="0"/>
              <a:t>. </a:t>
            </a:r>
            <a:r>
              <a:rPr lang="ko-KR" altLang="en-US" sz="1400" dirty="0"/>
              <a:t>위와 같이 작성하고 </a:t>
            </a:r>
            <a:r>
              <a:rPr lang="en-US" altLang="ko-KR" sz="1400" dirty="0"/>
              <a:t>submit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클릭하면 </a:t>
            </a:r>
            <a:r>
              <a:rPr lang="en-US" altLang="ko-KR" sz="1400" dirty="0"/>
              <a:t>form </a:t>
            </a:r>
            <a:r>
              <a:rPr lang="ko-KR" altLang="en-US" sz="1400" dirty="0"/>
              <a:t>태그 안의 모든 </a:t>
            </a:r>
            <a:r>
              <a:rPr lang="en-US" altLang="ko-KR" sz="1400" dirty="0"/>
              <a:t>input</a:t>
            </a:r>
            <a:r>
              <a:rPr lang="ko-KR" altLang="en-US" sz="1400" dirty="0"/>
              <a:t>태그의 데이터를 가지고 요청경로로 가게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그 요청경로는 아마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일 것이다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EDDD904-3D9B-4CC5-985C-2DE68275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6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86" y="429658"/>
            <a:ext cx="90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사항 </a:t>
            </a:r>
            <a:r>
              <a:rPr lang="en-US" altLang="ko-KR" dirty="0"/>
              <a:t>– </a:t>
            </a:r>
            <a:r>
              <a:rPr lang="ko-KR" altLang="en-US" dirty="0"/>
              <a:t>테이블과 </a:t>
            </a:r>
            <a:r>
              <a:rPr lang="en-US" altLang="ko-KR" dirty="0"/>
              <a:t>VO</a:t>
            </a:r>
            <a:r>
              <a:rPr lang="ko-KR" altLang="en-US" dirty="0"/>
              <a:t>클래스 </a:t>
            </a:r>
            <a:r>
              <a:rPr lang="en-US" altLang="ko-KR" dirty="0"/>
              <a:t>, Mapper.xml, input</a:t>
            </a:r>
            <a:r>
              <a:rPr lang="ko-KR" altLang="en-US" dirty="0"/>
              <a:t> 태그와의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589" y="1035586"/>
            <a:ext cx="475928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VO</a:t>
            </a:r>
            <a:r>
              <a:rPr lang="ko-KR" altLang="en-US" sz="1400" dirty="0"/>
              <a:t>클래스 하나는 </a:t>
            </a:r>
            <a:r>
              <a:rPr lang="en-US" altLang="ko-KR" sz="1400" dirty="0"/>
              <a:t>DB </a:t>
            </a:r>
            <a:r>
              <a:rPr lang="ko-KR" altLang="en-US" sz="1400" dirty="0"/>
              <a:t>테이블 하나와 매칭되는 것이 일반적이다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DB</a:t>
            </a:r>
            <a:r>
              <a:rPr lang="ko-KR" altLang="en-US" sz="1400" dirty="0"/>
              <a:t>에 존재하는 테이블 </a:t>
            </a:r>
            <a:r>
              <a:rPr lang="en-US" altLang="ko-KR" sz="1400" dirty="0"/>
              <a:t>: BOARD, MEMBER</a:t>
            </a:r>
          </a:p>
          <a:p>
            <a:r>
              <a:rPr lang="ko-KR" altLang="en-US" sz="1400" dirty="0"/>
              <a:t>만들어야 할 </a:t>
            </a:r>
            <a:r>
              <a:rPr lang="en-US" altLang="ko-KR" sz="1400" dirty="0"/>
              <a:t>VO</a:t>
            </a:r>
            <a:r>
              <a:rPr lang="ko-KR" altLang="en-US" sz="1400" dirty="0"/>
              <a:t>클래스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MemberVO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VO</a:t>
            </a:r>
            <a:r>
              <a:rPr lang="ko-KR" altLang="en-US" sz="1400" dirty="0"/>
              <a:t>클래스는 변수로 테이블의 </a:t>
            </a:r>
            <a:r>
              <a:rPr lang="ko-KR" altLang="en-US" sz="1400" dirty="0" err="1"/>
              <a:t>컬럼에</a:t>
            </a:r>
            <a:r>
              <a:rPr lang="ko-KR" altLang="en-US" sz="1400" dirty="0"/>
              <a:t> 해당하는 모든 정보를 가지고 있어야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BOARD </a:t>
            </a:r>
            <a:r>
              <a:rPr lang="ko-KR" altLang="en-US" sz="1400" dirty="0"/>
              <a:t>테이블에 </a:t>
            </a:r>
            <a:r>
              <a:rPr lang="en-US" altLang="ko-KR" sz="1400" dirty="0"/>
              <a:t>TITLE, WRITER, CONTENT 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컬럼이</a:t>
            </a:r>
            <a:r>
              <a:rPr lang="ko-KR" altLang="en-US" sz="1400" dirty="0"/>
              <a:t> 존재 한다면 </a:t>
            </a:r>
            <a:r>
              <a:rPr lang="en-US" altLang="ko-KR" sz="1400" dirty="0" err="1"/>
              <a:t>BoardVO</a:t>
            </a:r>
            <a:r>
              <a:rPr lang="ko-KR" altLang="en-US" sz="1400" dirty="0"/>
              <a:t>클래스는 변수를 아래와 같이 지녀야 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private</a:t>
            </a:r>
            <a:r>
              <a:rPr lang="ko-KR" altLang="en-US" sz="1400" dirty="0"/>
              <a:t> </a:t>
            </a:r>
            <a:r>
              <a:rPr lang="en-US" altLang="ko-KR" sz="1400" dirty="0"/>
              <a:t>String title;</a:t>
            </a:r>
          </a:p>
          <a:p>
            <a:r>
              <a:rPr lang="en-US" altLang="ko-KR" sz="1400" dirty="0"/>
              <a:t>  private String writer;</a:t>
            </a:r>
          </a:p>
          <a:p>
            <a:r>
              <a:rPr lang="en-US" altLang="ko-KR" sz="1400" dirty="0"/>
              <a:t>  private String content;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그리고 모든 변수 </a:t>
            </a:r>
            <a:r>
              <a:rPr lang="ko-KR" altLang="en-US" sz="1400" dirty="0" err="1"/>
              <a:t>각각애</a:t>
            </a:r>
            <a:r>
              <a:rPr lang="ko-KR" altLang="en-US" sz="1400" dirty="0"/>
              <a:t> 대한 </a:t>
            </a:r>
            <a:r>
              <a:rPr lang="en-US" altLang="ko-KR" sz="1400" dirty="0"/>
              <a:t>getter</a:t>
            </a:r>
            <a:r>
              <a:rPr lang="ko-KR" altLang="en-US" sz="1400" dirty="0"/>
              <a:t>와 </a:t>
            </a:r>
            <a:r>
              <a:rPr lang="en-US" altLang="ko-KR" sz="1400" dirty="0"/>
              <a:t>setter</a:t>
            </a:r>
            <a:r>
              <a:rPr lang="ko-KR" altLang="en-US" sz="1400" dirty="0"/>
              <a:t>가 필요하다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다시 말하지만 자바에서 변수는 소문자로 시작한다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합성어라면 </a:t>
            </a:r>
            <a:r>
              <a:rPr lang="en-US" altLang="ko-KR" sz="1400" dirty="0" err="1"/>
              <a:t>boardTitle</a:t>
            </a:r>
            <a:r>
              <a:rPr lang="ko-KR" altLang="en-US" sz="1400" dirty="0"/>
              <a:t>처럼 </a:t>
            </a:r>
            <a:r>
              <a:rPr lang="ko-KR" altLang="en-US" sz="1400" dirty="0" err="1"/>
              <a:t>카멜표기법을</a:t>
            </a:r>
            <a:r>
              <a:rPr lang="ko-KR" altLang="en-US" sz="1400" dirty="0"/>
              <a:t> 사용한다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컬럼명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Member_ID</a:t>
            </a:r>
            <a:r>
              <a:rPr lang="en-US" altLang="ko-KR" sz="1400" dirty="0"/>
              <a:t> -&gt; </a:t>
            </a:r>
            <a:r>
              <a:rPr lang="ko-KR" altLang="en-US" sz="1400" dirty="0"/>
              <a:t>변수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memberId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38091" y="1048201"/>
            <a:ext cx="56516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이렇기만 한다고 해서 </a:t>
            </a:r>
            <a:r>
              <a:rPr lang="en-US" altLang="ko-KR" sz="1400" dirty="0"/>
              <a:t>DB</a:t>
            </a:r>
            <a:r>
              <a:rPr lang="ko-KR" altLang="en-US" sz="1400" dirty="0"/>
              <a:t>의 테이블과 </a:t>
            </a:r>
            <a:r>
              <a:rPr lang="en-US" altLang="ko-KR" sz="1400" dirty="0"/>
              <a:t>VO</a:t>
            </a:r>
            <a:r>
              <a:rPr lang="ko-KR" altLang="en-US" sz="1400" dirty="0"/>
              <a:t>객체가 매칭되는 것은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매칭하기 쉽게 </a:t>
            </a:r>
            <a:r>
              <a:rPr lang="en-US" altLang="ko-KR" sz="1400" dirty="0"/>
              <a:t>VO</a:t>
            </a:r>
            <a:r>
              <a:rPr lang="ko-KR" altLang="en-US" sz="1400" dirty="0"/>
              <a:t>객체를 만들고 </a:t>
            </a:r>
            <a:r>
              <a:rPr lang="ko-KR" altLang="en-US" sz="1400" dirty="0" err="1"/>
              <a:t>변수명을</a:t>
            </a:r>
            <a:r>
              <a:rPr lang="ko-KR" altLang="en-US" sz="1400" dirty="0"/>
              <a:t> 비슷하게 만들어 준 것 뿐이다</a:t>
            </a:r>
            <a:r>
              <a:rPr lang="en-US" altLang="ko-KR" sz="1400" dirty="0"/>
              <a:t>. </a:t>
            </a:r>
            <a:r>
              <a:rPr lang="ko-KR" altLang="en-US" sz="1400" dirty="0"/>
              <a:t>실제로 두 정보를 매칭시키는 것은 </a:t>
            </a:r>
            <a:r>
              <a:rPr lang="en-US" altLang="ko-KR" sz="1400" dirty="0"/>
              <a:t>Mapper.xml</a:t>
            </a:r>
            <a:r>
              <a:rPr lang="ko-KR" altLang="en-US" sz="1400" dirty="0"/>
              <a:t> 파일에서 하게 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Mapper.xml</a:t>
            </a:r>
            <a:r>
              <a:rPr lang="ko-KR" altLang="en-US" sz="1400" dirty="0"/>
              <a:t>파일에서는 </a:t>
            </a:r>
            <a:r>
              <a:rPr lang="ko-KR" altLang="en-US" sz="1400" dirty="0" err="1"/>
              <a:t>쿼리문을</a:t>
            </a:r>
            <a:r>
              <a:rPr lang="ko-KR" altLang="en-US" sz="1400" dirty="0"/>
              <a:t> 작성한다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그렇기 때문에 쿼리 결과를 담을 </a:t>
            </a:r>
            <a:r>
              <a:rPr lang="en-US" altLang="ko-KR" sz="1400" dirty="0"/>
              <a:t>VO</a:t>
            </a:r>
            <a:r>
              <a:rPr lang="ko-KR" altLang="en-US" sz="1400" dirty="0"/>
              <a:t>클래스를 </a:t>
            </a:r>
            <a:r>
              <a:rPr lang="ko-KR" altLang="en-US" sz="1400" dirty="0" err="1"/>
              <a:t>매핑시켜줘야</a:t>
            </a:r>
            <a:r>
              <a:rPr lang="ko-KR" altLang="en-US" sz="1400" dirty="0"/>
              <a:t> 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다음과 같이 말이다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23" y="2673109"/>
            <a:ext cx="5239481" cy="2086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49123" y="4783845"/>
            <a:ext cx="5651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&lt;result&gt; </a:t>
            </a:r>
            <a:r>
              <a:rPr lang="ko-KR" altLang="en-US" sz="1400" dirty="0"/>
              <a:t>태그에서 </a:t>
            </a:r>
            <a:r>
              <a:rPr lang="en-US" altLang="ko-KR" sz="1400" dirty="0"/>
              <a:t>column </a:t>
            </a:r>
            <a:r>
              <a:rPr lang="ko-KR" altLang="en-US" sz="1400" dirty="0"/>
              <a:t>속성의 값은 테이블의 </a:t>
            </a:r>
            <a:r>
              <a:rPr lang="ko-KR" altLang="en-US" sz="1400" dirty="0" err="1"/>
              <a:t>컬럼명과</a:t>
            </a:r>
            <a:r>
              <a:rPr lang="ko-KR" altLang="en-US" sz="1400" dirty="0"/>
              <a:t> 일치해야 하며</a:t>
            </a:r>
            <a:r>
              <a:rPr lang="en-US" altLang="ko-KR" sz="1400" dirty="0"/>
              <a:t>, property </a:t>
            </a:r>
            <a:r>
              <a:rPr lang="ko-KR" altLang="en-US" sz="1400" dirty="0"/>
              <a:t>속성의 값은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클래스의 변수명과 일치해야 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그리고 </a:t>
            </a:r>
            <a:r>
              <a:rPr lang="en-US" altLang="ko-KR" sz="1400" dirty="0"/>
              <a:t>&lt;result&gt; </a:t>
            </a:r>
            <a:r>
              <a:rPr lang="ko-KR" altLang="en-US" sz="1400" dirty="0"/>
              <a:t>태그에 이 둘을 같이 </a:t>
            </a:r>
            <a:r>
              <a:rPr lang="ko-KR" altLang="en-US" sz="1400" dirty="0" err="1"/>
              <a:t>써줌으로서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매칭이</a:t>
            </a:r>
            <a:r>
              <a:rPr lang="ko-KR" altLang="en-US" sz="1400" dirty="0"/>
              <a:t> 이루어지는 것이다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EDC64E-4F48-4D02-9162-A07C5DDD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86" y="429658"/>
            <a:ext cx="90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사항 </a:t>
            </a:r>
            <a:r>
              <a:rPr lang="en-US" altLang="ko-KR" dirty="0"/>
              <a:t>– </a:t>
            </a:r>
            <a:r>
              <a:rPr lang="ko-KR" altLang="en-US" dirty="0"/>
              <a:t>테이블과 </a:t>
            </a:r>
            <a:r>
              <a:rPr lang="en-US" altLang="ko-KR" dirty="0"/>
              <a:t>VO</a:t>
            </a:r>
            <a:r>
              <a:rPr lang="ko-KR" altLang="en-US" dirty="0"/>
              <a:t>클래스 </a:t>
            </a:r>
            <a:r>
              <a:rPr lang="en-US" altLang="ko-KR" dirty="0"/>
              <a:t>, Mapper.xml, input</a:t>
            </a:r>
            <a:r>
              <a:rPr lang="ko-KR" altLang="en-US" dirty="0"/>
              <a:t> 태그와의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37" y="1048201"/>
            <a:ext cx="5486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우리는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파일에서 </a:t>
            </a:r>
            <a:r>
              <a:rPr lang="en-US" altLang="ko-KR" sz="1400" dirty="0"/>
              <a:t>&lt;input&gt; </a:t>
            </a:r>
            <a:r>
              <a:rPr lang="ko-KR" altLang="en-US" sz="1400" dirty="0"/>
              <a:t>태그를 사용함으로써 필요한 데이터를 받아 올 수 있었다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input</a:t>
            </a:r>
            <a:r>
              <a:rPr lang="ko-KR" altLang="en-US" sz="1400" dirty="0"/>
              <a:t>태그 안에 </a:t>
            </a:r>
            <a:r>
              <a:rPr lang="en-US" altLang="ko-KR" sz="1400" dirty="0"/>
              <a:t>name</a:t>
            </a:r>
            <a:r>
              <a:rPr lang="ko-KR" altLang="en-US" sz="1400" dirty="0"/>
              <a:t>이라는 속성값을 주었다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en-US" altLang="ko-KR" sz="1400" dirty="0"/>
              <a:t>name </a:t>
            </a:r>
            <a:r>
              <a:rPr lang="ko-KR" altLang="en-US" sz="1400" dirty="0"/>
              <a:t>속성의 값은 반드시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의 변수명과 일치해야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일치해야지만 우리가 </a:t>
            </a:r>
            <a:r>
              <a:rPr lang="en-US" altLang="ko-KR" sz="1400" dirty="0"/>
              <a:t>input</a:t>
            </a:r>
            <a:r>
              <a:rPr lang="ko-KR" altLang="en-US" sz="1400" dirty="0"/>
              <a:t>태그의 값을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에서 받을 수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솔직히</a:t>
            </a:r>
            <a:r>
              <a:rPr lang="en-US" altLang="ko-KR" sz="1400" dirty="0"/>
              <a:t>,, input</a:t>
            </a:r>
            <a:r>
              <a:rPr lang="ko-KR" altLang="en-US" sz="1400" dirty="0"/>
              <a:t> 태그에서 </a:t>
            </a:r>
            <a:r>
              <a:rPr lang="en-US" altLang="ko-KR" sz="1400" dirty="0"/>
              <a:t>name</a:t>
            </a:r>
            <a:r>
              <a:rPr lang="ko-KR" altLang="en-US" sz="1400" dirty="0"/>
              <a:t>명이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의 변수명과 반드시 일치할 필요는 없다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나중을 위해서라도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지금 당장 </a:t>
            </a:r>
            <a:r>
              <a:rPr lang="ko-KR" altLang="en-US" sz="1400" dirty="0" err="1"/>
              <a:t>해깔리지</a:t>
            </a:r>
            <a:r>
              <a:rPr lang="ko-KR" altLang="en-US" sz="1400" dirty="0"/>
              <a:t> 않고 빠르게 </a:t>
            </a:r>
            <a:r>
              <a:rPr lang="ko-KR" altLang="en-US" sz="1400" dirty="0" err="1"/>
              <a:t>코딩하기</a:t>
            </a:r>
            <a:r>
              <a:rPr lang="ko-KR" altLang="en-US" sz="1400" dirty="0"/>
              <a:t> 위해서라도 일치시켜줘야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나중 실무에서 </a:t>
            </a:r>
            <a:r>
              <a:rPr lang="en-US" altLang="ko-KR" sz="1400" dirty="0"/>
              <a:t>name</a:t>
            </a:r>
            <a:r>
              <a:rPr lang="ko-KR" altLang="en-US" sz="1400" dirty="0"/>
              <a:t>명을 일치시키지 않는다면 오류를 찾는데 몇 일이 걸릴 수도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실무에서 사용하는 </a:t>
            </a:r>
            <a:r>
              <a:rPr lang="en-US" altLang="ko-KR" sz="1400" dirty="0"/>
              <a:t>spring</a:t>
            </a:r>
            <a:r>
              <a:rPr lang="ko-KR" altLang="en-US" sz="1400" dirty="0"/>
              <a:t>프레임워크는 반드시 </a:t>
            </a:r>
            <a:r>
              <a:rPr lang="en-US" altLang="ko-KR" sz="1400" dirty="0"/>
              <a:t>name</a:t>
            </a:r>
            <a:r>
              <a:rPr lang="ko-KR" altLang="en-US" sz="1400" dirty="0"/>
              <a:t>명이 일치해야 하기 때문에 지금부터 일치시키는 습관을 기르는 것이 정신 건강에 좋다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지키는 것이 그리 귀찮은 일도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신경 쓰자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D3D565-B8E0-4B45-BFBE-45A68034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FCEE82-3A54-4B6A-BBA1-83807EB43833}"/>
              </a:ext>
            </a:extLst>
          </p:cNvPr>
          <p:cNvSpPr txBox="1"/>
          <p:nvPr/>
        </p:nvSpPr>
        <p:spPr>
          <a:xfrm>
            <a:off x="1234289" y="2721114"/>
            <a:ext cx="9723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DB </a:t>
            </a:r>
            <a:r>
              <a:rPr lang="ko-KR" altLang="en-US" sz="4000" dirty="0"/>
              <a:t>작업이 필요 없는 경우의 코딩 흐름 </a:t>
            </a:r>
            <a:endParaRPr lang="en-US" altLang="ko-KR" sz="40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396C91-0901-4CF2-BBB2-73EF06BD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8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430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1535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sqlmap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0640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9745" y="1280165"/>
            <a:ext cx="1394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serviceImpl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19463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jsp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4" idx="2"/>
          </p:cNvCxnSpPr>
          <p:nvPr/>
        </p:nvCxnSpPr>
        <p:spPr>
          <a:xfrm>
            <a:off x="1269404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4721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79280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67025" y="1649497"/>
            <a:ext cx="0" cy="434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486437" y="1649497"/>
            <a:ext cx="0" cy="434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269400" y="3748997"/>
            <a:ext cx="92170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35587" y="3757960"/>
            <a:ext cx="716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응답할 </a:t>
            </a:r>
            <a:r>
              <a:rPr lang="en-US" altLang="ko-KR" dirty="0" err="1"/>
              <a:t>jsp</a:t>
            </a:r>
            <a:r>
              <a:rPr lang="ko-KR" altLang="en-US" dirty="0"/>
              <a:t>로 페이지 이동</a:t>
            </a:r>
            <a:r>
              <a:rPr lang="en-US" altLang="ko-KR" dirty="0"/>
              <a:t>(</a:t>
            </a:r>
            <a:r>
              <a:rPr lang="ko-KR" altLang="en-US" dirty="0" err="1"/>
              <a:t>필요시</a:t>
            </a:r>
            <a:r>
              <a:rPr lang="ko-KR" altLang="en-US" dirty="0"/>
              <a:t> 데이터도 응답페이지로 넘겨 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1269400" y="2099535"/>
            <a:ext cx="92170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8203" y="2103137"/>
            <a:ext cx="396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Jsp</a:t>
            </a:r>
            <a:r>
              <a:rPr lang="ko-KR" altLang="en-US" dirty="0"/>
              <a:t>에서 페이지 요청이 들어 옴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269398" y="5307107"/>
            <a:ext cx="92170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77441" y="5307107"/>
            <a:ext cx="7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전달된 데이터를 적절하게 사용 후 필요 시 새로운 페이지를 요청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182" y="161364"/>
            <a:ext cx="9072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DB </a:t>
            </a:r>
            <a:r>
              <a:rPr lang="ko-KR" altLang="en-US" sz="2400" dirty="0"/>
              <a:t>작업이 필요 없는 경우의 코딩 흐름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en-US" altLang="ko-KR" sz="1600" dirty="0"/>
              <a:t>ex) </a:t>
            </a:r>
            <a:r>
              <a:rPr lang="ko-KR" altLang="en-US" sz="1600" dirty="0"/>
              <a:t>게시판 리스트 화면에서 글쓰기 버튼을 클릭 시 </a:t>
            </a:r>
            <a:r>
              <a:rPr lang="ko-KR" altLang="en-US" sz="1600" dirty="0" err="1"/>
              <a:t>게시글</a:t>
            </a:r>
            <a:r>
              <a:rPr lang="ko-KR" altLang="en-US" sz="1600" dirty="0"/>
              <a:t> 등록 폼으로 이동하는 경우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AB1D5-8BC4-4EC2-AF6D-FEB24CD0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2" y="161364"/>
            <a:ext cx="907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에서 페이지 요청이 들어 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0" y="1025574"/>
            <a:ext cx="5120428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312895" y="1355464"/>
            <a:ext cx="2528047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941" y="2377437"/>
            <a:ext cx="513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200" dirty="0"/>
              <a:t>위 소스는 </a:t>
            </a:r>
            <a:r>
              <a:rPr lang="en-US" altLang="ko-KR" sz="1200" dirty="0" err="1"/>
              <a:t>board_list.jsp</a:t>
            </a:r>
            <a:r>
              <a:rPr lang="en-US" altLang="ko-KR" sz="1200" dirty="0"/>
              <a:t> </a:t>
            </a:r>
            <a:r>
              <a:rPr lang="ko-KR" altLang="en-US" sz="1200" dirty="0"/>
              <a:t>일부이다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=“”&gt;</a:t>
            </a:r>
            <a:r>
              <a:rPr lang="ko-KR" altLang="en-US" sz="1200" dirty="0"/>
              <a:t>태그를 사용하여 페이지를 요청하고 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boardWrite.bo</a:t>
            </a:r>
            <a:r>
              <a:rPr lang="ko-KR" altLang="en-US" sz="1200" dirty="0"/>
              <a:t>로 페이지를 호출하였고</a:t>
            </a:r>
            <a:r>
              <a:rPr lang="en-US" altLang="ko-KR" sz="1200" dirty="0"/>
              <a:t>, .</a:t>
            </a:r>
            <a:r>
              <a:rPr lang="en-US" altLang="ko-KR" sz="1200" dirty="0" err="1"/>
              <a:t>bo</a:t>
            </a:r>
            <a:r>
              <a:rPr lang="ko-KR" altLang="en-US" sz="1200" dirty="0"/>
              <a:t>로 끝나기 때문에 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Controller</a:t>
            </a:r>
            <a:r>
              <a:rPr lang="ko-KR" altLang="en-US" sz="1200" dirty="0"/>
              <a:t>로 요청이 전송된다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8" y="3633099"/>
            <a:ext cx="5120429" cy="1674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3699" y="5251519"/>
            <a:ext cx="512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200" dirty="0"/>
              <a:t>위 소스는 </a:t>
            </a:r>
            <a:r>
              <a:rPr lang="en-US" altLang="ko-KR" sz="1200" dirty="0"/>
              <a:t>BoardController.java</a:t>
            </a:r>
            <a:r>
              <a:rPr lang="ko-KR" altLang="en-US" sz="1200" dirty="0"/>
              <a:t> 일부이다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빨간박스에서</a:t>
            </a:r>
            <a:r>
              <a:rPr lang="ko-KR" altLang="en-US" sz="1200" dirty="0"/>
              <a:t> 확인할 수 있듯이 </a:t>
            </a:r>
            <a:r>
              <a:rPr lang="en-US" altLang="ko-KR" sz="1200" dirty="0"/>
              <a:t>*.</a:t>
            </a:r>
            <a:r>
              <a:rPr lang="en-US" altLang="ko-KR" sz="1200" dirty="0" err="1"/>
              <a:t>bo</a:t>
            </a:r>
            <a:r>
              <a:rPr lang="ko-KR" altLang="en-US" sz="1200" dirty="0"/>
              <a:t>로 </a:t>
            </a:r>
            <a:r>
              <a:rPr lang="en-US" altLang="ko-KR" sz="1200" dirty="0" err="1"/>
              <a:t>URLMapping</a:t>
            </a:r>
            <a:r>
              <a:rPr lang="ko-KR" altLang="en-US" sz="1200" dirty="0"/>
              <a:t>이 설정되어 있기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때문에 글쓰기 글자를 클릭 했을 때 </a:t>
            </a:r>
            <a:r>
              <a:rPr lang="en-US" altLang="ko-KR" sz="1200" dirty="0"/>
              <a:t>BoardController.java</a:t>
            </a:r>
            <a:r>
              <a:rPr lang="ko-KR" altLang="en-US" sz="1200" dirty="0"/>
              <a:t> 로 진입하게 된다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6729" y="3600198"/>
            <a:ext cx="1398283" cy="2672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161364"/>
            <a:ext cx="0" cy="645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03" y="1025737"/>
            <a:ext cx="3934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723282" y="1690781"/>
            <a:ext cx="512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위 소스는 </a:t>
            </a:r>
            <a:r>
              <a:rPr lang="en-US" altLang="ko-KR" sz="1200" dirty="0"/>
              <a:t>BoardController.java</a:t>
            </a:r>
            <a:r>
              <a:rPr lang="ko-KR" altLang="en-US" sz="1200" dirty="0"/>
              <a:t> 일부이다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Board_list.jsp</a:t>
            </a:r>
            <a:r>
              <a:rPr lang="ko-KR" altLang="en-US" sz="1200" dirty="0"/>
              <a:t>의 요청경로와 </a:t>
            </a:r>
            <a:r>
              <a:rPr lang="en-US" altLang="ko-KR" sz="1200" dirty="0"/>
              <a:t>else if</a:t>
            </a:r>
            <a:r>
              <a:rPr lang="ko-KR" altLang="en-US" sz="1200" dirty="0"/>
              <a:t>문 안의 </a:t>
            </a:r>
            <a:r>
              <a:rPr lang="ko-KR" altLang="en-US" sz="1200" dirty="0" err="1"/>
              <a:t>문자열는</a:t>
            </a:r>
            <a:r>
              <a:rPr lang="ko-KR" altLang="en-US" sz="1200" dirty="0"/>
              <a:t> 동일해야 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다만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에는 </a:t>
            </a:r>
            <a:r>
              <a:rPr lang="en-US" altLang="ko-KR" sz="1200" dirty="0"/>
              <a:t>‘/‘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없고 </a:t>
            </a:r>
            <a:r>
              <a:rPr lang="en-US" altLang="ko-KR" sz="1200" dirty="0"/>
              <a:t>Controller</a:t>
            </a:r>
            <a:r>
              <a:rPr lang="ko-KR" altLang="en-US" sz="1200" dirty="0"/>
              <a:t>에는 </a:t>
            </a:r>
            <a:r>
              <a:rPr lang="en-US" altLang="ko-KR" sz="1200" dirty="0"/>
              <a:t>‘/’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이렇게 경로지정이 동일하다면</a:t>
            </a:r>
            <a:r>
              <a:rPr lang="en-US" altLang="ko-KR" sz="1200" dirty="0"/>
              <a:t> </a:t>
            </a:r>
            <a:r>
              <a:rPr lang="ko-KR" altLang="en-US" sz="1200" dirty="0"/>
              <a:t>글쓰기를 클릭 했을 때 </a:t>
            </a:r>
            <a:r>
              <a:rPr lang="en-US" altLang="ko-KR" sz="1200" dirty="0"/>
              <a:t>else if</a:t>
            </a:r>
            <a:r>
              <a:rPr lang="ko-KR" altLang="en-US" sz="1200" dirty="0"/>
              <a:t>문 안의 소스를 실행하게 된다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81698" y="1196634"/>
            <a:ext cx="1330030" cy="191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880F7C-461F-4532-AF6C-B82F1F28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응답할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로 페이지 이동</a:t>
            </a:r>
            <a:r>
              <a:rPr lang="en-US" altLang="ko-KR" sz="2400" dirty="0"/>
              <a:t>(</a:t>
            </a:r>
            <a:r>
              <a:rPr lang="ko-KR" altLang="en-US" sz="2400" dirty="0"/>
              <a:t>필요 시 데이터도 넘김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2" y="1642234"/>
            <a:ext cx="3934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58181" y="2527192"/>
            <a:ext cx="5120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페이지 이동만 원한다면 위와 같이 </a:t>
            </a:r>
            <a:r>
              <a:rPr lang="en-US" altLang="ko-KR" sz="1400" dirty="0" err="1"/>
              <a:t>forword.setPath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이용하여 페이지를 이동할 수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21284" y="1931094"/>
            <a:ext cx="3489392" cy="313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39" y="1614576"/>
            <a:ext cx="4815721" cy="2385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611927" y="2567982"/>
            <a:ext cx="3112986" cy="383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11927" y="3199098"/>
            <a:ext cx="3833748" cy="383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7679" y="4268712"/>
            <a:ext cx="53250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만약 응답</a:t>
            </a:r>
            <a:r>
              <a:rPr lang="en-US" altLang="ko-KR" sz="1400" dirty="0"/>
              <a:t>(</a:t>
            </a:r>
            <a:r>
              <a:rPr lang="ko-KR" altLang="en-US" sz="1400" dirty="0"/>
              <a:t>페이지 이동</a:t>
            </a:r>
            <a:r>
              <a:rPr lang="en-US" altLang="ko-KR" sz="1400" dirty="0"/>
              <a:t>)</a:t>
            </a:r>
            <a:r>
              <a:rPr lang="ko-KR" altLang="en-US" sz="1400" dirty="0"/>
              <a:t> 시 전달해야 할 데이터가 있다면 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사용하여 데이터를 </a:t>
            </a:r>
            <a:r>
              <a:rPr lang="en-US" altLang="ko-KR" sz="1400" dirty="0"/>
              <a:t>request </a:t>
            </a:r>
            <a:r>
              <a:rPr lang="ko-KR" altLang="en-US" sz="1400" dirty="0"/>
              <a:t>영역에 담는다</a:t>
            </a:r>
            <a:r>
              <a:rPr lang="en-US" altLang="ko-KR" sz="1400" dirty="0"/>
              <a:t>.</a:t>
            </a:r>
            <a:r>
              <a:rPr lang="ko-KR" altLang="en-US" sz="1400" dirty="0"/>
              <a:t> 이 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다음과 같다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request.setAttribute</a:t>
            </a:r>
            <a:r>
              <a:rPr lang="en-US" altLang="ko-KR" sz="1400" dirty="0"/>
              <a:t>(</a:t>
            </a:r>
            <a:r>
              <a:rPr lang="ko-KR" altLang="en-US" sz="1400" dirty="0"/>
              <a:t>전달받은 곳에서 쓸 </a:t>
            </a:r>
            <a:r>
              <a:rPr lang="ko-KR" altLang="en-US" sz="1400" dirty="0" err="1"/>
              <a:t>테이터명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예를 들어 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(“number”, 1); </a:t>
            </a:r>
            <a:r>
              <a:rPr lang="ko-KR" altLang="en-US" sz="1400" dirty="0"/>
              <a:t>라고 사용한다면</a:t>
            </a:r>
            <a:endParaRPr lang="en-US" altLang="ko-KR" sz="1400" dirty="0"/>
          </a:p>
          <a:p>
            <a:r>
              <a:rPr lang="ko-KR" altLang="en-US" sz="1400" dirty="0"/>
              <a:t>응답페이지에서 </a:t>
            </a:r>
            <a:r>
              <a:rPr lang="en-US" altLang="ko-KR" sz="1400" dirty="0"/>
              <a:t>number</a:t>
            </a:r>
            <a:r>
              <a:rPr lang="ko-KR" altLang="en-US" sz="1400" dirty="0"/>
              <a:t>라는 이름으로 </a:t>
            </a:r>
            <a:r>
              <a:rPr lang="en-US" altLang="ko-KR" sz="1400" dirty="0"/>
              <a:t>1</a:t>
            </a:r>
            <a:r>
              <a:rPr lang="ko-KR" altLang="en-US" sz="1400" dirty="0"/>
              <a:t>값을 받아 올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7423" y="1005361"/>
            <a:ext cx="5120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응답 페이지로 넘길 데이터가 없는 경우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6884" y="987827"/>
            <a:ext cx="5120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응답 페이지로 넘길 데이터가 있는 경우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802690-D579-4CDA-A763-5016FC20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4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전달된 데이터를 적절하게 사용 후 필요 시 새로운 페이지를 요청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599" y="1149177"/>
            <a:ext cx="51204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만약 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(“number”, 1); </a:t>
            </a:r>
            <a:r>
              <a:rPr lang="ko-KR" altLang="en-US" sz="1400" dirty="0"/>
              <a:t>이렇게 응답페이지에 데이터를 전달했다면 응답페이지에서 </a:t>
            </a:r>
            <a:endParaRPr lang="en-US" altLang="ko-KR" sz="1400" dirty="0"/>
          </a:p>
          <a:p>
            <a:r>
              <a:rPr lang="en-US" altLang="ko-KR" sz="1400" dirty="0"/>
              <a:t>${</a:t>
            </a:r>
            <a:r>
              <a:rPr lang="en-US" altLang="ko-KR" sz="1400" dirty="0" err="1"/>
              <a:t>requestScope.number</a:t>
            </a:r>
            <a:r>
              <a:rPr lang="en-US" altLang="ko-KR" sz="1400" dirty="0"/>
              <a:t>} </a:t>
            </a:r>
            <a:r>
              <a:rPr lang="ko-KR" altLang="en-US" sz="1400" dirty="0"/>
              <a:t>혹은 </a:t>
            </a:r>
            <a:r>
              <a:rPr lang="en-US" altLang="ko-KR" sz="1400" dirty="0"/>
              <a:t>${number}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r>
              <a:rPr lang="ko-KR" altLang="en-US" sz="1400" dirty="0"/>
              <a:t>사용해서 </a:t>
            </a:r>
            <a:r>
              <a:rPr lang="en-US" altLang="ko-KR" sz="1400" dirty="0"/>
              <a:t>1</a:t>
            </a:r>
            <a:r>
              <a:rPr lang="ko-KR" altLang="en-US" sz="1400" dirty="0"/>
              <a:t>값을 출력할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만약 </a:t>
            </a:r>
            <a:r>
              <a:rPr lang="en-US" altLang="ko-KR" sz="1400" dirty="0" err="1"/>
              <a:t>session.setAttribute</a:t>
            </a:r>
            <a:r>
              <a:rPr lang="en-US" altLang="ko-KR" sz="1400" dirty="0"/>
              <a:t>(“number”, 1); </a:t>
            </a:r>
            <a:r>
              <a:rPr lang="ko-KR" altLang="en-US" sz="1400" dirty="0"/>
              <a:t>이라고 데이터를 전달했다면 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sessionScope.number</a:t>
            </a:r>
            <a:r>
              <a:rPr lang="en-US" altLang="ko-KR" sz="1400" dirty="0"/>
              <a:t>};</a:t>
            </a:r>
            <a:r>
              <a:rPr lang="ko-KR" altLang="en-US" sz="1400" dirty="0"/>
              <a:t>로 데이터를 사용 할 수 있다</a:t>
            </a:r>
            <a:r>
              <a:rPr lang="en-US" altLang="ko-KR" sz="1400" dirty="0"/>
              <a:t>.</a:t>
            </a:r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23503" y="1102343"/>
            <a:ext cx="5325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우리는 데이터를 넘길 때 주로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응답 페이지로 넘긴다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객체는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제목</a:t>
            </a:r>
            <a:r>
              <a:rPr lang="en-US" altLang="ko-KR" sz="1400" dirty="0"/>
              <a:t>, </a:t>
            </a:r>
            <a:r>
              <a:rPr lang="ko-KR" altLang="en-US" sz="1400" dirty="0"/>
              <a:t>작성자 등 여러 데이터를 가지고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만약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(); </a:t>
            </a:r>
            <a:r>
              <a:rPr lang="ko-KR" altLang="en-US" sz="1400" dirty="0"/>
              <a:t>라고 한다면 </a:t>
            </a:r>
            <a:r>
              <a:rPr lang="en-US" altLang="ko-KR" sz="1400" dirty="0" err="1"/>
              <a:t>BoardVO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클래스로 </a:t>
            </a:r>
            <a:r>
              <a:rPr lang="en-US" altLang="ko-KR" sz="1400" dirty="0" err="1"/>
              <a:t>vo</a:t>
            </a:r>
            <a:r>
              <a:rPr lang="ko-KR" altLang="en-US" sz="1400" dirty="0"/>
              <a:t>라는 이름의 객체를 만든 것이 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상태에서 </a:t>
            </a:r>
            <a:r>
              <a:rPr lang="en-US" altLang="ko-KR" sz="1400" dirty="0" err="1"/>
              <a:t>vo.setBoardSubject</a:t>
            </a:r>
            <a:r>
              <a:rPr lang="en-US" altLang="ko-KR" sz="1400" dirty="0"/>
              <a:t>(“test”); </a:t>
            </a:r>
            <a:r>
              <a:rPr lang="ko-KR" altLang="en-US" sz="1400" dirty="0"/>
              <a:t>라고 한다면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제목이 </a:t>
            </a:r>
            <a:r>
              <a:rPr lang="en-US" altLang="ko-KR" sz="1400" dirty="0"/>
              <a:t>test</a:t>
            </a:r>
            <a:r>
              <a:rPr lang="ko-KR" altLang="en-US" sz="1400" dirty="0"/>
              <a:t>로 설정되는 것과 같다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그리그</a:t>
            </a:r>
            <a:r>
              <a:rPr lang="ko-KR" altLang="en-US" sz="1400" dirty="0"/>
              <a:t> </a:t>
            </a:r>
            <a:r>
              <a:rPr lang="en-US" altLang="ko-KR" sz="1400" dirty="0" err="1"/>
              <a:t>vo.getBoardSubject</a:t>
            </a:r>
            <a:r>
              <a:rPr lang="en-US" altLang="ko-KR" sz="1400" dirty="0"/>
              <a:t>();</a:t>
            </a:r>
            <a:r>
              <a:rPr lang="ko-KR" altLang="en-US" sz="1400" dirty="0"/>
              <a:t>를 사용하면 </a:t>
            </a:r>
            <a:r>
              <a:rPr lang="en-US" altLang="ko-KR" sz="1400" dirty="0"/>
              <a:t>test</a:t>
            </a:r>
            <a:r>
              <a:rPr lang="ko-KR" altLang="en-US" sz="1400" dirty="0"/>
              <a:t>라는 값을 가져올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전달된 데이터 사용 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5" y="2841929"/>
            <a:ext cx="4496427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8020" y="3560148"/>
            <a:ext cx="4826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위를 보면 </a:t>
            </a:r>
            <a:r>
              <a:rPr lang="en-US" altLang="ko-KR" sz="1400" dirty="0" err="1"/>
              <a:t>boardPassword</a:t>
            </a:r>
            <a:r>
              <a:rPr lang="ko-KR" altLang="en-US" sz="1400" dirty="0"/>
              <a:t>라는 이름으로 </a:t>
            </a:r>
            <a:r>
              <a:rPr lang="en-US" altLang="ko-KR" sz="1400" dirty="0" err="1"/>
              <a:t>boardPassword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check_password.jsp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페이지로 응답하고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전달받은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boardPassword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check_password.jsp</a:t>
            </a:r>
            <a:r>
              <a:rPr lang="ko-KR" altLang="en-US" sz="1400" dirty="0"/>
              <a:t>페이지에서 아래와 같이 사용하고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1" y="4567709"/>
            <a:ext cx="5156367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93" y="2998664"/>
            <a:ext cx="3429479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23502" y="3575882"/>
            <a:ext cx="5325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위를 보면 </a:t>
            </a:r>
            <a:r>
              <a:rPr lang="en-US" altLang="ko-KR" sz="1400" dirty="0" err="1"/>
              <a:t>board_detail.jsp</a:t>
            </a:r>
            <a:r>
              <a:rPr lang="ko-KR" altLang="en-US" sz="1400" dirty="0"/>
              <a:t>페이지로 이동하면서 </a:t>
            </a:r>
            <a:r>
              <a:rPr lang="en-US" altLang="ko-KR" sz="1400" dirty="0" err="1"/>
              <a:t>resultVO</a:t>
            </a:r>
            <a:r>
              <a:rPr lang="ko-KR" altLang="en-US" sz="1400" dirty="0"/>
              <a:t>데이터를 </a:t>
            </a:r>
            <a:r>
              <a:rPr lang="en-US" altLang="ko-KR" sz="1400" dirty="0" err="1"/>
              <a:t>boardVO</a:t>
            </a:r>
            <a:r>
              <a:rPr lang="ko-KR" altLang="en-US" sz="1400" dirty="0"/>
              <a:t>라는 이름으로 전달하고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전달된 데이터는 </a:t>
            </a:r>
            <a:r>
              <a:rPr lang="en-US" altLang="ko-KR" sz="1400" dirty="0" err="1"/>
              <a:t>board_detail.jsp</a:t>
            </a:r>
            <a:r>
              <a:rPr lang="ko-KR" altLang="en-US" sz="1400" dirty="0"/>
              <a:t>페이지에서 다음과 같이 사용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93" y="4338992"/>
            <a:ext cx="4115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823502" y="5137233"/>
            <a:ext cx="5325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 파일에서 </a:t>
            </a:r>
            <a:r>
              <a:rPr lang="en-US" altLang="ko-KR" sz="1400" dirty="0" err="1"/>
              <a:t>boardVO.getBoardWriter</a:t>
            </a:r>
            <a:r>
              <a:rPr lang="en-US" altLang="ko-KR" sz="1400" dirty="0"/>
              <a:t>();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파일에서는 </a:t>
            </a:r>
            <a:endParaRPr lang="en-US" altLang="ko-KR" sz="1400" dirty="0"/>
          </a:p>
          <a:p>
            <a:r>
              <a:rPr lang="en-US" altLang="ko-KR" sz="1400" dirty="0"/>
              <a:t>${</a:t>
            </a:r>
            <a:r>
              <a:rPr lang="en-US" altLang="ko-KR" sz="1400" dirty="0" err="1"/>
              <a:t>boardVO.boardWriter</a:t>
            </a:r>
            <a:r>
              <a:rPr lang="en-US" altLang="ko-KR" sz="1400" dirty="0"/>
              <a:t>}</a:t>
            </a:r>
            <a:r>
              <a:rPr lang="ko-KR" altLang="en-US" sz="1400" dirty="0"/>
              <a:t>와 같은 말이다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사용해서 데이터를 전달했기 때문에 </a:t>
            </a:r>
            <a:r>
              <a:rPr lang="en-US" altLang="ko-KR" sz="1400" dirty="0" err="1"/>
              <a:t>requestScope</a:t>
            </a:r>
            <a:r>
              <a:rPr lang="ko-KR" altLang="en-US" sz="1400" dirty="0"/>
              <a:t>로 데이터에 접근하는 것이다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821854-82EC-4500-94E0-F35A27E5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3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7275" y="1336666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(1)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=“”&gt;&lt;/a&gt; </a:t>
            </a:r>
            <a:r>
              <a:rPr lang="ko-KR" altLang="en-US" sz="1600" dirty="0"/>
              <a:t>태그를 사용하는 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" y="1685978"/>
            <a:ext cx="5120428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339788" y="2013780"/>
            <a:ext cx="2528047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75" y="3142181"/>
            <a:ext cx="48624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글쓰기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문자열을 </a:t>
            </a:r>
            <a:r>
              <a:rPr lang="en-US" altLang="ko-KR" sz="1400" dirty="0"/>
              <a:t>&lt;a&gt;</a:t>
            </a:r>
            <a:r>
              <a:rPr lang="ko-KR" altLang="en-US" sz="1400" dirty="0"/>
              <a:t>태그로 감싸고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 </a:t>
            </a:r>
            <a:r>
              <a:rPr lang="ko-KR" altLang="en-US" sz="1400" dirty="0"/>
              <a:t>속성을 주면 </a:t>
            </a:r>
            <a:r>
              <a:rPr lang="en-US" altLang="ko-KR" sz="1400" dirty="0"/>
              <a:t>‘</a:t>
            </a:r>
            <a:r>
              <a:rPr lang="ko-KR" altLang="en-US" sz="1400" dirty="0"/>
              <a:t>글쓰기</a:t>
            </a:r>
            <a:r>
              <a:rPr lang="en-US" altLang="ko-KR" sz="1400" dirty="0"/>
              <a:t>‘ </a:t>
            </a:r>
            <a:r>
              <a:rPr lang="ko-KR" altLang="en-US" sz="1400" dirty="0"/>
              <a:t>글자를 클릭 했을 때 해당 페이지로 요청을 보낼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만약 요청을 보낼 때 페이지요청 정보와 함께 데이터를 전달하고 싶다면 다음과 같은 형식으로 데이터 전달이 가능하다</a:t>
            </a:r>
            <a:r>
              <a:rPr lang="en-US" altLang="ko-KR" sz="1400" dirty="0"/>
              <a:t>.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=“</a:t>
            </a:r>
            <a:r>
              <a:rPr lang="ko-KR" altLang="en-US" sz="1200" dirty="0"/>
              <a:t>요청경로</a:t>
            </a:r>
            <a:r>
              <a:rPr lang="en-US" altLang="ko-KR" sz="1200" dirty="0"/>
              <a:t>?</a:t>
            </a:r>
            <a:r>
              <a:rPr lang="ko-KR" altLang="en-US" sz="1200" dirty="0" err="1"/>
              <a:t>데이터명</a:t>
            </a:r>
            <a:r>
              <a:rPr lang="en-US" altLang="ko-KR" sz="1200" dirty="0"/>
              <a:t>=</a:t>
            </a:r>
            <a:r>
              <a:rPr lang="ko-KR" altLang="en-US" sz="1200" dirty="0"/>
              <a:t>데이터</a:t>
            </a:r>
            <a:r>
              <a:rPr lang="en-US" altLang="ko-KR" sz="1200" dirty="0"/>
              <a:t>&amp;</a:t>
            </a:r>
            <a:r>
              <a:rPr lang="ko-KR" altLang="en-US" sz="1200" dirty="0" err="1"/>
              <a:t>데이터명</a:t>
            </a:r>
            <a:r>
              <a:rPr lang="en-US" altLang="ko-KR" sz="1200" dirty="0"/>
              <a:t>=</a:t>
            </a:r>
            <a:r>
              <a:rPr lang="ko-KR" altLang="en-US" sz="1200" dirty="0"/>
              <a:t>데이터</a:t>
            </a:r>
            <a:r>
              <a:rPr lang="en-US" altLang="ko-KR" sz="1200" dirty="0"/>
              <a:t>…”&gt;</a:t>
            </a:r>
          </a:p>
          <a:p>
            <a:endParaRPr lang="en-US" altLang="ko-KR" sz="1200" dirty="0"/>
          </a:p>
          <a:p>
            <a:r>
              <a:rPr lang="ko-KR" altLang="en-US" sz="1400" dirty="0"/>
              <a:t>실제 사용한 경우를 본다면 다음과 같다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6" y="5345387"/>
            <a:ext cx="4938107" cy="197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7275" y="5607453"/>
            <a:ext cx="442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위와 같이 작성한다면 </a:t>
            </a:r>
            <a:r>
              <a:rPr lang="en-US" altLang="ko-KR" sz="1400" dirty="0"/>
              <a:t>boardDetail.bo</a:t>
            </a:r>
            <a:r>
              <a:rPr lang="ko-KR" altLang="en-US" sz="1400" dirty="0"/>
              <a:t>로 요청을 보내면서 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boardVO.boardNum</a:t>
            </a:r>
            <a:r>
              <a:rPr lang="en-US" altLang="ko-KR" sz="1400" dirty="0"/>
              <a:t>}</a:t>
            </a:r>
            <a:r>
              <a:rPr lang="ko-KR" altLang="en-US" sz="1400" dirty="0"/>
              <a:t>데이터를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이름으로 전달하게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7765" y="763789"/>
            <a:ext cx="536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(2) &lt;input type=“submit”/&gt;</a:t>
            </a:r>
            <a:r>
              <a:rPr lang="ko-KR" altLang="en-US" sz="1600" dirty="0"/>
              <a:t>태그를 사용하는 방법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4" y="1119144"/>
            <a:ext cx="4515480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983626" y="1182719"/>
            <a:ext cx="2687038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1577" y="1697141"/>
            <a:ext cx="5113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위와 같이 </a:t>
            </a:r>
            <a:r>
              <a:rPr lang="en-US" altLang="ko-KR" sz="1400" dirty="0"/>
              <a:t>&lt;input&gt;</a:t>
            </a:r>
            <a:r>
              <a:rPr lang="ko-KR" altLang="en-US" sz="1400" dirty="0"/>
              <a:t>태그에서 </a:t>
            </a:r>
            <a:r>
              <a:rPr lang="en-US" altLang="ko-KR" sz="1400" dirty="0"/>
              <a:t>type</a:t>
            </a:r>
            <a:r>
              <a:rPr lang="ko-KR" altLang="en-US" sz="1400" dirty="0"/>
              <a:t>을 </a:t>
            </a:r>
            <a:r>
              <a:rPr lang="en-US" altLang="ko-KR" sz="1400" dirty="0"/>
              <a:t>submit</a:t>
            </a:r>
            <a:r>
              <a:rPr lang="ko-KR" altLang="en-US" sz="1400" dirty="0"/>
              <a:t>으로 주면 </a:t>
            </a:r>
            <a:r>
              <a:rPr lang="en-US" altLang="ko-KR" sz="1400" dirty="0"/>
              <a:t>&lt;form&gt;</a:t>
            </a:r>
          </a:p>
          <a:p>
            <a:r>
              <a:rPr lang="ko-KR" altLang="en-US" sz="1400" dirty="0"/>
              <a:t>태그의 </a:t>
            </a:r>
            <a:r>
              <a:rPr lang="en-US" altLang="ko-KR" sz="1400" dirty="0"/>
              <a:t>action</a:t>
            </a:r>
            <a:r>
              <a:rPr lang="ko-KR" altLang="en-US" sz="1400" dirty="0"/>
              <a:t>속성에 준 요청경로로 요청을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4" y="2355055"/>
            <a:ext cx="3762900" cy="352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761576" y="2718287"/>
            <a:ext cx="61010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action=“boardWriteProc.bo” </a:t>
            </a:r>
            <a:r>
              <a:rPr lang="ko-KR" altLang="en-US" sz="1400" dirty="0"/>
              <a:t>라고 </a:t>
            </a:r>
            <a:r>
              <a:rPr lang="en-US" altLang="ko-KR" sz="1400" dirty="0"/>
              <a:t>action</a:t>
            </a:r>
            <a:r>
              <a:rPr lang="ko-KR" altLang="en-US" sz="1400" dirty="0"/>
              <a:t>속성이 설정되어 있으면 </a:t>
            </a:r>
            <a:endParaRPr lang="en-US" altLang="ko-KR" sz="1400" dirty="0"/>
          </a:p>
          <a:p>
            <a:r>
              <a:rPr lang="en-US" altLang="ko-KR" sz="1400" dirty="0"/>
              <a:t>submit </a:t>
            </a:r>
            <a:r>
              <a:rPr lang="ko-KR" altLang="en-US" sz="1400" dirty="0"/>
              <a:t>버튼을 클릭했을 때 </a:t>
            </a:r>
            <a:r>
              <a:rPr lang="en-US" altLang="ko-KR" sz="1400" dirty="0"/>
              <a:t>boardWriteProc.bo</a:t>
            </a:r>
            <a:r>
              <a:rPr lang="ko-KR" altLang="en-US" sz="1400" dirty="0"/>
              <a:t>로 요청이 간다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&lt;form&gt;</a:t>
            </a:r>
            <a:r>
              <a:rPr lang="ko-KR" altLang="en-US" sz="1400" dirty="0"/>
              <a:t>태그로 감싸진 모든 </a:t>
            </a:r>
            <a:r>
              <a:rPr lang="en-US" altLang="ko-KR" sz="1400" dirty="0"/>
              <a:t>&lt;input&gt;</a:t>
            </a:r>
            <a:r>
              <a:rPr lang="ko-KR" altLang="en-US" sz="1400" dirty="0"/>
              <a:t>태그는 해당 </a:t>
            </a:r>
            <a:r>
              <a:rPr lang="en-US" altLang="ko-KR" sz="1400" dirty="0"/>
              <a:t>&lt;input&gt;</a:t>
            </a:r>
            <a:r>
              <a:rPr lang="ko-KR" altLang="en-US" sz="1400" dirty="0"/>
              <a:t>태그의</a:t>
            </a:r>
            <a:endParaRPr lang="en-US" altLang="ko-KR" sz="1400" dirty="0"/>
          </a:p>
          <a:p>
            <a:r>
              <a:rPr lang="en-US" altLang="ko-KR" sz="1400" dirty="0"/>
              <a:t>name </a:t>
            </a:r>
            <a:r>
              <a:rPr lang="ko-KR" altLang="en-US" sz="1400" dirty="0"/>
              <a:t>속성에 정의된 이름으로 요청 시 함께 보내지게 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&lt;a&gt;</a:t>
            </a:r>
            <a:r>
              <a:rPr lang="ko-KR" altLang="en-US" sz="1400" dirty="0"/>
              <a:t>태그를 활용해서 요청을 보낼 때 데이터가 필요하다면 추가적으로</a:t>
            </a:r>
            <a:endParaRPr lang="en-US" altLang="ko-KR" sz="1400" dirty="0"/>
          </a:p>
          <a:p>
            <a:r>
              <a:rPr lang="ko-KR" altLang="en-US" sz="1400" dirty="0"/>
              <a:t>데이터를 넘기는 소스를 구현했지만</a:t>
            </a:r>
            <a:r>
              <a:rPr lang="en-US" altLang="ko-KR" sz="1400" dirty="0"/>
              <a:t>, &lt;form&gt;</a:t>
            </a:r>
            <a:r>
              <a:rPr lang="ko-KR" altLang="en-US" sz="1400" dirty="0"/>
              <a:t>태그 이용 시 </a:t>
            </a:r>
            <a:r>
              <a:rPr lang="en-US" altLang="ko-KR" sz="1400" dirty="0"/>
              <a:t>&lt;input&gt;</a:t>
            </a:r>
            <a:r>
              <a:rPr lang="ko-KR" altLang="en-US" sz="1400" dirty="0"/>
              <a:t>태그를</a:t>
            </a:r>
            <a:endParaRPr lang="en-US" altLang="ko-KR" sz="1400" dirty="0"/>
          </a:p>
          <a:p>
            <a:r>
              <a:rPr lang="ko-KR" altLang="en-US" sz="1400" dirty="0"/>
              <a:t>적절히 사용한다면 필요한 데이터를 모두 넘길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주의사항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반드시 </a:t>
            </a:r>
            <a:r>
              <a:rPr lang="en-US" altLang="ko-KR" sz="1400" dirty="0"/>
              <a:t>form</a:t>
            </a:r>
            <a:r>
              <a:rPr lang="ko-KR" altLang="en-US" sz="1400" dirty="0"/>
              <a:t>태그 안에 </a:t>
            </a:r>
            <a:r>
              <a:rPr lang="en-US" altLang="ko-KR" sz="1400" dirty="0"/>
              <a:t>input</a:t>
            </a:r>
            <a:r>
              <a:rPr lang="ko-KR" altLang="en-US" sz="1400" dirty="0"/>
              <a:t>태그가 있어야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해당 </a:t>
            </a:r>
            <a:r>
              <a:rPr lang="en-US" altLang="ko-KR" sz="1400" dirty="0"/>
              <a:t>input</a:t>
            </a:r>
            <a:r>
              <a:rPr lang="ko-KR" altLang="en-US" sz="1400" dirty="0"/>
              <a:t>데이터를 전달 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submit </a:t>
            </a:r>
            <a:r>
              <a:rPr lang="ko-KR" altLang="en-US" sz="1400" dirty="0"/>
              <a:t>또한 </a:t>
            </a:r>
            <a:r>
              <a:rPr lang="en-US" altLang="ko-KR" sz="1400" dirty="0"/>
              <a:t>form </a:t>
            </a:r>
            <a:r>
              <a:rPr lang="ko-KR" altLang="en-US" sz="1400" dirty="0"/>
              <a:t>태그 안에 있어야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input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name</a:t>
            </a:r>
            <a:r>
              <a:rPr lang="ko-KR" altLang="en-US" sz="1400" dirty="0"/>
              <a:t>속성 값으로 데이터를 구분해서 데이터를 보낸다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전달된 데이터를 적절하게 사용 후 필요 시 새로운 페이지를 요청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/>
              <a:t>페이지 요청 방법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B93658-52E8-4C14-9482-F52FAD33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691" y="1306432"/>
            <a:ext cx="50254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이전 슬라이드에서 페이지 요청 시 데이터를 전달하는 방법을 배웠다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그럼 전달해준 데이터를 어떻게 받을까</a:t>
            </a:r>
            <a:r>
              <a:rPr lang="en-US" altLang="ko-KR" sz="1400" dirty="0"/>
              <a:t>. </a:t>
            </a:r>
            <a:r>
              <a:rPr lang="ko-KR" altLang="en-US" sz="1400" dirty="0"/>
              <a:t>이 질문에 답을 하기 전에 전달해준 데이터를 어디서 받을지 먼저 생각해보자</a:t>
            </a:r>
            <a:r>
              <a:rPr lang="en-US" altLang="ko-KR" sz="1400" dirty="0"/>
              <a:t>. </a:t>
            </a:r>
            <a:r>
              <a:rPr lang="ko-KR" altLang="en-US" sz="1400" dirty="0"/>
              <a:t>전달해준 데이터는 어디서 받으면 될까</a:t>
            </a:r>
            <a:r>
              <a:rPr lang="en-US" altLang="ko-KR" sz="1400" dirty="0"/>
              <a:t>..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이에 대한 답은 </a:t>
            </a:r>
            <a:r>
              <a:rPr lang="en-US" altLang="ko-KR" sz="1400" dirty="0" err="1"/>
              <a:t>mvc</a:t>
            </a:r>
            <a:r>
              <a:rPr lang="ko-KR" altLang="en-US" sz="1400" dirty="0"/>
              <a:t>패턴을 생각해보면 나온다</a:t>
            </a:r>
            <a:r>
              <a:rPr lang="en-US" altLang="ko-KR" sz="1400" dirty="0"/>
              <a:t>. </a:t>
            </a:r>
            <a:r>
              <a:rPr lang="ko-KR" altLang="en-US" sz="1400" dirty="0"/>
              <a:t>우리는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페이지에서 모든 요청을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로 보내고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는 이 요청에 대한 응답을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페이지로 해준다</a:t>
            </a:r>
            <a:r>
              <a:rPr lang="en-US" altLang="ko-KR" sz="1400" dirty="0"/>
              <a:t>. </a:t>
            </a:r>
            <a:r>
              <a:rPr lang="ko-KR" altLang="en-US" sz="1400" dirty="0"/>
              <a:t>즉 내부적인 기능에 따라 중간중간 추가 코딩이 필요하지만 최종적인 큰 틀은</a:t>
            </a:r>
            <a:endParaRPr lang="en-US" altLang="ko-KR" sz="1400" dirty="0"/>
          </a:p>
          <a:p>
            <a:r>
              <a:rPr lang="en-US" altLang="ko-KR" sz="1400" dirty="0" err="1"/>
              <a:t>Jsp</a:t>
            </a:r>
            <a:r>
              <a:rPr lang="ko-KR" altLang="en-US" sz="1400" dirty="0"/>
              <a:t> </a:t>
            </a:r>
            <a:r>
              <a:rPr lang="en-US" altLang="ko-KR" sz="1400" dirty="0"/>
              <a:t>-&gt; controller -&gt;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 </a:t>
            </a:r>
            <a:r>
              <a:rPr lang="en-US" altLang="ko-KR" sz="1400" dirty="0"/>
              <a:t>-&gt; controller -&gt;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 </a:t>
            </a:r>
            <a:r>
              <a:rPr lang="en-US" altLang="ko-KR" sz="1400" dirty="0"/>
              <a:t>-&gt; …</a:t>
            </a:r>
          </a:p>
          <a:p>
            <a:r>
              <a:rPr lang="ko-KR" altLang="en-US" sz="1400" dirty="0" err="1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흐름이 흘러간다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자</a:t>
            </a:r>
            <a:r>
              <a:rPr lang="en-US" altLang="ko-KR" sz="1400" dirty="0"/>
              <a:t>,. </a:t>
            </a:r>
            <a:r>
              <a:rPr lang="ko-KR" altLang="en-US" sz="1400" dirty="0"/>
              <a:t>답은 나왔다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에서 데이터를 전달하면 어디서 </a:t>
            </a:r>
            <a:r>
              <a:rPr lang="ko-KR" altLang="en-US" sz="1400" dirty="0" err="1"/>
              <a:t>받는걸까</a:t>
            </a:r>
            <a:r>
              <a:rPr lang="en-US" altLang="ko-KR" sz="1400" dirty="0"/>
              <a:t>? </a:t>
            </a:r>
            <a:r>
              <a:rPr lang="ko-KR" altLang="en-US" sz="1400" dirty="0"/>
              <a:t>바로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다</a:t>
            </a:r>
            <a:r>
              <a:rPr lang="en-US" altLang="ko-KR" sz="1400" dirty="0"/>
              <a:t>. </a:t>
            </a:r>
            <a:r>
              <a:rPr lang="ko-KR" altLang="en-US" sz="1400" dirty="0"/>
              <a:t>물론</a:t>
            </a:r>
            <a:r>
              <a:rPr lang="en-US" altLang="ko-KR" sz="1400" dirty="0"/>
              <a:t>, Controller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servic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사용하기 때문에 </a:t>
            </a:r>
            <a:r>
              <a:rPr lang="en-US" altLang="ko-KR" sz="1400" dirty="0" err="1"/>
              <a:t>serviceImpl</a:t>
            </a:r>
            <a:r>
              <a:rPr lang="ko-KR" altLang="en-US" sz="1400" dirty="0"/>
              <a:t>에서 데이터를 받는 것 또한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에서 받는 것이랑 같다</a:t>
            </a:r>
            <a:r>
              <a:rPr lang="en-US" altLang="ko-KR" sz="1400" dirty="0"/>
              <a:t>. </a:t>
            </a:r>
            <a:r>
              <a:rPr lang="ko-KR" altLang="en-US" sz="1400" dirty="0"/>
              <a:t>설명이 조금 어려웠다</a:t>
            </a:r>
            <a:r>
              <a:rPr lang="en-US" altLang="ko-KR" sz="1400" dirty="0"/>
              <a:t>. </a:t>
            </a:r>
            <a:r>
              <a:rPr lang="ko-KR" altLang="en-US" sz="1400" dirty="0"/>
              <a:t>일단은 전달해준 데이터는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ServiceImpl</a:t>
            </a:r>
            <a:r>
              <a:rPr lang="en-US" altLang="ko-KR" sz="1400" dirty="0"/>
              <a:t> </a:t>
            </a:r>
            <a:r>
              <a:rPr lang="ko-KR" altLang="en-US" sz="1400" dirty="0"/>
              <a:t>두 곳에서 받을 수 있다고 알고 있으면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파일이 아닌 자바파일에서 받아서 처리하게 된다</a:t>
            </a:r>
            <a:r>
              <a:rPr lang="en-US" altLang="ko-KR" sz="14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0560" y="1306432"/>
            <a:ext cx="6424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우리는 데이터를 전달하는 방법과 데이터를 어디서 전달받을지도 알아보았다</a:t>
            </a:r>
            <a:endParaRPr lang="en-US" altLang="ko-KR" sz="1400" dirty="0"/>
          </a:p>
          <a:p>
            <a:r>
              <a:rPr lang="ko-KR" altLang="en-US" sz="1400" dirty="0"/>
              <a:t>그럼 최종적으로 데이터는 어떻게 받으면 되는가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라는 웹을 배우면서</a:t>
            </a:r>
            <a:endParaRPr lang="en-US" altLang="ko-KR" sz="1400" dirty="0"/>
          </a:p>
          <a:p>
            <a:r>
              <a:rPr lang="ko-KR" altLang="en-US" sz="1400" dirty="0"/>
              <a:t>첫 시간부터 지금까지 꾸준히 쓰고 있는 거다</a:t>
            </a:r>
            <a:r>
              <a:rPr lang="en-US" altLang="ko-KR" sz="1400" dirty="0"/>
              <a:t>. </a:t>
            </a:r>
            <a:r>
              <a:rPr lang="ko-KR" altLang="en-US" sz="1400" dirty="0"/>
              <a:t>아직 모른다면 아주 심하게</a:t>
            </a:r>
            <a:endParaRPr lang="en-US" altLang="ko-KR" sz="1400" dirty="0"/>
          </a:p>
          <a:p>
            <a:r>
              <a:rPr lang="ko-KR" altLang="en-US" sz="1400" dirty="0"/>
              <a:t>반성해야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계속 써왔는데 모른다는 것도 문제지만</a:t>
            </a:r>
            <a:r>
              <a:rPr lang="en-US" altLang="ko-KR" sz="1400" dirty="0"/>
              <a:t>, </a:t>
            </a:r>
            <a:r>
              <a:rPr lang="ko-KR" altLang="en-US" sz="1400" dirty="0"/>
              <a:t>지금껏 모르고 써오</a:t>
            </a:r>
            <a:endParaRPr lang="en-US" altLang="ko-KR" sz="1400" dirty="0"/>
          </a:p>
          <a:p>
            <a:r>
              <a:rPr lang="ko-KR" altLang="en-US" sz="1400" dirty="0" err="1"/>
              <a:t>면서</a:t>
            </a:r>
            <a:r>
              <a:rPr lang="ko-KR" altLang="en-US" sz="1400" dirty="0"/>
              <a:t> 질문 한 번 하지 </a:t>
            </a:r>
            <a:r>
              <a:rPr lang="ko-KR" altLang="en-US" sz="1400" dirty="0" err="1"/>
              <a:t>안한</a:t>
            </a:r>
            <a:r>
              <a:rPr lang="ko-KR" altLang="en-US" sz="1400" dirty="0"/>
              <a:t> 것이 더 큰 문제다</a:t>
            </a:r>
            <a:r>
              <a:rPr lang="en-US" altLang="ko-KR" sz="1400" dirty="0"/>
              <a:t>. </a:t>
            </a:r>
            <a:r>
              <a:rPr lang="ko-KR" altLang="en-US" sz="1400" dirty="0"/>
              <a:t>반성하자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각설하고 데이터를 받아오는 방법은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r>
              <a:rPr lang="ko-KR" altLang="en-US" sz="1400" dirty="0"/>
              <a:t>하는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정확히 말해서는 </a:t>
            </a:r>
            <a:r>
              <a:rPr lang="en-US" altLang="ko-KR" sz="1400" dirty="0"/>
              <a:t>request </a:t>
            </a:r>
            <a:r>
              <a:rPr lang="ko-KR" altLang="en-US" sz="1400" dirty="0" err="1"/>
              <a:t>스코프에</a:t>
            </a:r>
            <a:r>
              <a:rPr lang="ko-KR" altLang="en-US" sz="1400" dirty="0"/>
              <a:t> 저장된 데이터를 받아 올 </a:t>
            </a:r>
            <a:r>
              <a:rPr lang="ko-KR" altLang="en-US" sz="1400" dirty="0" err="1"/>
              <a:t>떄</a:t>
            </a:r>
            <a:endParaRPr lang="en-US" altLang="ko-KR" sz="1400" dirty="0"/>
          </a:p>
          <a:p>
            <a:r>
              <a:rPr lang="ko-KR" altLang="en-US" sz="1400" dirty="0"/>
              <a:t>이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일단은 </a:t>
            </a:r>
            <a:r>
              <a:rPr lang="en-US" altLang="ko-KR" sz="1400" dirty="0"/>
              <a:t>session</a:t>
            </a:r>
            <a:r>
              <a:rPr lang="ko-KR" altLang="en-US" sz="1400" dirty="0"/>
              <a:t>에 저장한 데이터를 제외한 모든 전달</a:t>
            </a:r>
            <a:endParaRPr lang="en-US" altLang="ko-KR" sz="1400" dirty="0"/>
          </a:p>
          <a:p>
            <a:r>
              <a:rPr lang="ko-KR" altLang="en-US" sz="1400" dirty="0"/>
              <a:t>되는 데이터는 이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받아 올 수 있다고 생각하자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Board</a:t>
            </a:r>
          </a:p>
          <a:p>
            <a:r>
              <a:rPr lang="ko-KR" altLang="en-US" sz="1400" dirty="0"/>
              <a:t>프로젝트를 </a:t>
            </a:r>
            <a:r>
              <a:rPr lang="ko-KR" altLang="en-US" sz="1400" dirty="0" err="1"/>
              <a:t>하는동안</a:t>
            </a:r>
            <a:r>
              <a:rPr lang="ko-KR" altLang="en-US" sz="1400" dirty="0"/>
              <a:t> </a:t>
            </a:r>
            <a:r>
              <a:rPr lang="en-US" altLang="ko-KR" sz="1400" dirty="0"/>
              <a:t>session</a:t>
            </a:r>
            <a:r>
              <a:rPr lang="ko-KR" altLang="en-US" sz="1400" dirty="0"/>
              <a:t>은 사용할 일이 없다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그러니 게시판을 완성해</a:t>
            </a:r>
            <a:endParaRPr lang="en-US" altLang="ko-KR" sz="1400" dirty="0"/>
          </a:p>
          <a:p>
            <a:r>
              <a:rPr lang="ko-KR" altLang="en-US" sz="1400" dirty="0"/>
              <a:t>나가는 동안 모든 전달한 데이터는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() </a:t>
            </a:r>
            <a:r>
              <a:rPr lang="ko-KR" altLang="en-US" sz="1400" dirty="0"/>
              <a:t>로 받을 수 있다고 </a:t>
            </a:r>
            <a:endParaRPr lang="en-US" altLang="ko-KR" sz="1400" dirty="0"/>
          </a:p>
          <a:p>
            <a:r>
              <a:rPr lang="ko-KR" altLang="en-US" sz="1400" dirty="0"/>
              <a:t>알고 있으면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다음은 사용 예이다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(“number”) </a:t>
            </a:r>
            <a:r>
              <a:rPr lang="ko-KR" altLang="en-US" sz="1400" dirty="0"/>
              <a:t>이렇게 쓰면 </a:t>
            </a:r>
            <a:r>
              <a:rPr lang="en-US" altLang="ko-KR" sz="1400" dirty="0"/>
              <a:t>number</a:t>
            </a:r>
            <a:r>
              <a:rPr lang="ko-KR" altLang="en-US" sz="1400" dirty="0"/>
              <a:t>라는 이름으로 </a:t>
            </a:r>
            <a:endParaRPr lang="en-US" altLang="ko-KR" sz="1400" dirty="0"/>
          </a:p>
          <a:p>
            <a:r>
              <a:rPr lang="ko-KR" altLang="en-US" sz="1400" dirty="0"/>
              <a:t>전달된 데이터를 </a:t>
            </a:r>
            <a:r>
              <a:rPr lang="en-US" altLang="ko-KR" sz="1400" dirty="0"/>
              <a:t>String</a:t>
            </a:r>
            <a:r>
              <a:rPr lang="ko-KR" altLang="en-US" sz="1400" dirty="0"/>
              <a:t>형으로 받아온다</a:t>
            </a:r>
            <a:r>
              <a:rPr lang="en-US" altLang="ko-KR" sz="1400" dirty="0"/>
              <a:t>. String</a:t>
            </a:r>
            <a:r>
              <a:rPr lang="ko-KR" altLang="en-US" sz="1400" dirty="0"/>
              <a:t>형으로 전달되기 때문에 </a:t>
            </a:r>
            <a:endParaRPr lang="en-US" altLang="ko-KR" sz="1400" dirty="0"/>
          </a:p>
          <a:p>
            <a:r>
              <a:rPr lang="en-US" altLang="ko-KR" sz="1400" dirty="0"/>
              <a:t>String number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(“number”); </a:t>
            </a:r>
            <a:r>
              <a:rPr lang="ko-KR" altLang="en-US" sz="1400" dirty="0"/>
              <a:t>와 같은 방식으로 사용</a:t>
            </a:r>
            <a:endParaRPr lang="en-US" altLang="ko-KR" sz="1400" dirty="0"/>
          </a:p>
          <a:p>
            <a:r>
              <a:rPr lang="ko-KR" altLang="en-US" sz="1400" dirty="0"/>
              <a:t>해서 데이터를 받을 수 있다</a:t>
            </a:r>
            <a:r>
              <a:rPr lang="en-US" altLang="ko-KR" sz="1400" dirty="0"/>
              <a:t>.  </a:t>
            </a:r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전달된 데이터를 적절하게 사용 후 필요 시 새로운 페이지를 요청</a:t>
            </a:r>
            <a:r>
              <a:rPr lang="en-US" altLang="ko-KR" sz="2400" dirty="0"/>
              <a:t>(3)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3) </a:t>
            </a:r>
            <a:r>
              <a:rPr lang="ko-KR" altLang="en-US" sz="1600" dirty="0"/>
              <a:t>전달된 데이터를 받는 방법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BCE3D-7A0A-4109-A99C-3A10CD60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5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4249</Words>
  <Application>Microsoft Office PowerPoint</Application>
  <PresentationFormat>와이드스크린</PresentationFormat>
  <Paragraphs>381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Marie Maxwell</cp:lastModifiedBy>
  <cp:revision>68</cp:revision>
  <cp:lastPrinted>2021-11-08T17:28:15Z</cp:lastPrinted>
  <dcterms:created xsi:type="dcterms:W3CDTF">2019-02-08T08:31:17Z</dcterms:created>
  <dcterms:modified xsi:type="dcterms:W3CDTF">2021-11-08T17:28:18Z</dcterms:modified>
</cp:coreProperties>
</file>