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63" r:id="rId5"/>
    <p:sldId id="259" r:id="rId6"/>
    <p:sldId id="261" r:id="rId7"/>
    <p:sldId id="260" r:id="rId8"/>
    <p:sldId id="265" r:id="rId9"/>
    <p:sldId id="258" r:id="rId10"/>
    <p:sldId id="266" r:id="rId11"/>
    <p:sldId id="267" r:id="rId12"/>
    <p:sldId id="268" r:id="rId13"/>
    <p:sldId id="270" r:id="rId1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A7BF-090F-4156-A3DA-18BD334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8832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4BE7-1932-45FD-9621-18ABEB4E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15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8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9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2C56-7859-4179-99F4-1BD24FC90DFD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7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8561" y="1342768"/>
            <a:ext cx="232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Mybatis-2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545" y="2446638"/>
            <a:ext cx="10750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Mybatis</a:t>
            </a:r>
            <a:r>
              <a:rPr lang="ko-KR" altLang="en-US" sz="1600" dirty="0"/>
              <a:t>는 데이터베이스와 자바프로그램을 연결시켜주는 프레임워크이다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다시 말해서 데이터베이스의 쿼리 결과를 자바로 가져오고 싶거나</a:t>
            </a:r>
            <a:r>
              <a:rPr lang="en-US" altLang="ko-KR" sz="1600" dirty="0"/>
              <a:t>, </a:t>
            </a:r>
            <a:r>
              <a:rPr lang="ko-KR" altLang="en-US" sz="1600" dirty="0"/>
              <a:t>자바에서 쿼리를 실행하기 위한 툴이다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그렇기 때문에 </a:t>
            </a:r>
            <a:r>
              <a:rPr lang="en-US" altLang="ko-KR" sz="1600" dirty="0" err="1">
                <a:solidFill>
                  <a:srgbClr val="FF0000"/>
                </a:solidFill>
              </a:rPr>
              <a:t>Mabatis</a:t>
            </a:r>
            <a:r>
              <a:rPr lang="ko-KR" altLang="en-US" sz="1600" dirty="0">
                <a:solidFill>
                  <a:srgbClr val="FF0000"/>
                </a:solidFill>
              </a:rPr>
              <a:t>를 잘 활용하기 위해서는 </a:t>
            </a:r>
            <a:r>
              <a:rPr lang="en-US" altLang="ko-KR" sz="1600" dirty="0">
                <a:solidFill>
                  <a:srgbClr val="FF0000"/>
                </a:solidFill>
              </a:rPr>
              <a:t>1.</a:t>
            </a:r>
            <a:r>
              <a:rPr lang="ko-KR" altLang="en-US" sz="1600" dirty="0">
                <a:solidFill>
                  <a:srgbClr val="FF0000"/>
                </a:solidFill>
              </a:rPr>
              <a:t>자바에서 쿼리를 실행하는 방법과 </a:t>
            </a:r>
            <a:r>
              <a:rPr lang="en-US" altLang="ko-KR" sz="1600" dirty="0">
                <a:solidFill>
                  <a:srgbClr val="FF0000"/>
                </a:solidFill>
              </a:rPr>
              <a:t>2.</a:t>
            </a:r>
            <a:r>
              <a:rPr lang="ko-KR" altLang="en-US" sz="1600" dirty="0">
                <a:solidFill>
                  <a:srgbClr val="FF0000"/>
                </a:solidFill>
              </a:rPr>
              <a:t>쿼리 결과를 자바로 가져오는 방법을 잘 알아야한다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/>
              <a:t>그래서 해당 </a:t>
            </a:r>
            <a:r>
              <a:rPr lang="en-US" altLang="ko-KR" sz="1600" dirty="0" err="1"/>
              <a:t>ppt</a:t>
            </a:r>
            <a:r>
              <a:rPr lang="ko-KR" altLang="en-US" sz="1600" dirty="0"/>
              <a:t>에서는 위에서 언급한 내용을 정리해보겠다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해당 </a:t>
            </a:r>
            <a:r>
              <a:rPr lang="en-US" altLang="ko-KR" sz="1600" dirty="0" err="1"/>
              <a:t>ppt</a:t>
            </a:r>
            <a:r>
              <a:rPr lang="ko-KR" altLang="en-US" sz="1600" dirty="0"/>
              <a:t>를 보기 전에 </a:t>
            </a:r>
            <a:r>
              <a:rPr lang="en-US" altLang="ko-KR" sz="1600" dirty="0"/>
              <a:t>Mybatis.ppt </a:t>
            </a:r>
            <a:r>
              <a:rPr lang="ko-KR" altLang="en-US" sz="1600" dirty="0"/>
              <a:t>파일을 먼저 숙지하길 바란다</a:t>
            </a:r>
            <a:r>
              <a:rPr lang="en-US" altLang="ko-KR" sz="1600" dirty="0"/>
              <a:t>. Mybatis.ppt </a:t>
            </a:r>
            <a:r>
              <a:rPr lang="ko-KR" altLang="en-US" sz="1600" dirty="0"/>
              <a:t>파일에서는 자바 웹 개발에서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를 사용하는 기본 방법에 대해 소개되어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먼저 기본을 숙지한 다음 이번 </a:t>
            </a:r>
            <a:r>
              <a:rPr lang="en-US" altLang="ko-KR" sz="1600" dirty="0" err="1"/>
              <a:t>ppt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참고해야 학습에 도움이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77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쿼리 결과를 자바로 가져오는 방법</a:t>
            </a:r>
            <a:r>
              <a:rPr lang="en-US" altLang="ko-KR" sz="2200" dirty="0"/>
              <a:t>(1)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앞선 슬라이드를 통해 자바에서 쿼리를 실행시키는 방법에 대해 학습하였다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슬라이드부터는 실행한 쿼리 결과를 자바로 가져오는 방법에 대해 학습한다</a:t>
            </a:r>
            <a:r>
              <a:rPr lang="en-US" altLang="ko-KR" sz="1200" dirty="0"/>
              <a:t>. </a:t>
            </a:r>
            <a:r>
              <a:rPr lang="ko-KR" altLang="en-US" sz="1200" dirty="0"/>
              <a:t>아래 그림에서 </a:t>
            </a:r>
            <a:r>
              <a:rPr lang="ko-KR" altLang="en-US" sz="1200" dirty="0" err="1"/>
              <a:t>빨간박스에</a:t>
            </a:r>
            <a:r>
              <a:rPr lang="ko-KR" altLang="en-US" sz="1200" dirty="0"/>
              <a:t> 해당하는 부분은 자바에서 쿼리를 실행시키기 위해 </a:t>
            </a:r>
            <a:r>
              <a:rPr lang="ko-KR" altLang="en-US" sz="1200" dirty="0" err="1"/>
              <a:t>작성해야하는</a:t>
            </a:r>
            <a:r>
              <a:rPr lang="ko-KR" altLang="en-US" sz="1200" dirty="0"/>
              <a:t> 코드 부분이다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파란색 박스가 쿼리의 결과를 가져오기 위해 작성해야 하는 부분이다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4" y="2132331"/>
            <a:ext cx="5664827" cy="7250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173" y="3832968"/>
            <a:ext cx="1075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다시 말해 </a:t>
            </a:r>
            <a:r>
              <a:rPr lang="en-US" altLang="ko-KR" sz="1200" dirty="0"/>
              <a:t>service</a:t>
            </a:r>
            <a:r>
              <a:rPr lang="ko-KR" altLang="en-US" sz="1200" dirty="0"/>
              <a:t>파일에서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리턴값을</a:t>
            </a:r>
            <a:r>
              <a:rPr lang="ko-KR" altLang="en-US" sz="1200" dirty="0"/>
              <a:t> 어떤 </a:t>
            </a:r>
            <a:r>
              <a:rPr lang="ko-KR" altLang="en-US" sz="1200" dirty="0" err="1"/>
              <a:t>자료형으로</a:t>
            </a:r>
            <a:r>
              <a:rPr lang="ko-KR" altLang="en-US" sz="1200" dirty="0"/>
              <a:t> 결정하냐에 따라 쿼리 실행 결과를 자바에서 필요한 형태로 받아 올 수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리턴 타입은 무수히 많은 타입으로 받아 올 수 있지만 가장 기본이 되는 </a:t>
            </a:r>
            <a:r>
              <a:rPr lang="en-US" altLang="ko-KR" sz="1200" dirty="0"/>
              <a:t>4</a:t>
            </a:r>
            <a:r>
              <a:rPr lang="ko-KR" altLang="en-US" sz="1200" dirty="0"/>
              <a:t>가지의 </a:t>
            </a:r>
            <a:r>
              <a:rPr lang="ko-KR" altLang="en-US" sz="1200" dirty="0" err="1"/>
              <a:t>리턴값</a:t>
            </a:r>
            <a:r>
              <a:rPr lang="en-US" altLang="ko-KR" sz="1200" dirty="0"/>
              <a:t>(String,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VO, List&lt;VO&gt;)</a:t>
            </a:r>
            <a:r>
              <a:rPr lang="ko-KR" altLang="en-US" sz="1200" dirty="0"/>
              <a:t>에 대해서 알아보도록 하겠다</a:t>
            </a:r>
            <a:r>
              <a:rPr lang="en-US" altLang="ko-KR" sz="1200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31885" y="2351545"/>
            <a:ext cx="3221780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852086" y="1952351"/>
            <a:ext cx="951470" cy="399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03556" y="1761660"/>
            <a:ext cx="57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쿼리를 실행시킬 때 작성해야 하는 코드 부분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선택과 매개변수 선택</a:t>
            </a:r>
            <a:r>
              <a:rPr lang="en-US" altLang="ko-KR" sz="1200" dirty="0"/>
              <a:t>)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95135" y="2594160"/>
            <a:ext cx="0" cy="411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295135" y="3006159"/>
            <a:ext cx="6178379" cy="4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473514" y="2053201"/>
            <a:ext cx="0" cy="952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589372" y="2594160"/>
            <a:ext cx="0" cy="263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589372" y="2857374"/>
            <a:ext cx="4909753" cy="12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499125" y="2031853"/>
            <a:ext cx="0" cy="825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359243" y="2127228"/>
            <a:ext cx="411892" cy="247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8583" y="3173833"/>
            <a:ext cx="57211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쿼리 실행 결과를 가져오기 위해 작성한 코드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/>
          <p:cNvCxnSpPr>
            <a:endCxn id="46" idx="2"/>
          </p:cNvCxnSpPr>
          <p:nvPr/>
        </p:nvCxnSpPr>
        <p:spPr>
          <a:xfrm flipV="1">
            <a:off x="1565189" y="2374364"/>
            <a:ext cx="0" cy="8693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7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쿼리 결과를 자바로 가져오는 방법</a:t>
            </a:r>
            <a:r>
              <a:rPr lang="en-US" altLang="ko-KR" sz="2200" dirty="0"/>
              <a:t>(2)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메소드의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리턴타입을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결정할때에도</a:t>
            </a:r>
            <a:r>
              <a:rPr lang="ko-KR" altLang="en-US" sz="1200" dirty="0"/>
              <a:t> 가장 먼저 생각할 것은 </a:t>
            </a:r>
            <a:r>
              <a:rPr lang="ko-KR" altLang="en-US" sz="1200" dirty="0" err="1"/>
              <a:t>쿼리문이다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쿼리문만</a:t>
            </a:r>
            <a:r>
              <a:rPr lang="ko-KR" altLang="en-US" sz="1200" dirty="0"/>
              <a:t> 작성한다면 </a:t>
            </a:r>
            <a:r>
              <a:rPr lang="ko-KR" altLang="en-US" sz="1200" dirty="0" err="1"/>
              <a:t>리턴값을</a:t>
            </a:r>
            <a:r>
              <a:rPr lang="ko-KR" altLang="en-US" sz="1200" dirty="0"/>
              <a:t> 결정하는 것은 어렵지 않다</a:t>
            </a:r>
            <a:r>
              <a:rPr lang="en-US" altLang="ko-KR" sz="1200" dirty="0"/>
              <a:t>. </a:t>
            </a:r>
            <a:r>
              <a:rPr lang="ko-KR" altLang="en-US" sz="1200" dirty="0"/>
              <a:t>아래는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Developer</a:t>
            </a:r>
            <a:r>
              <a:rPr lang="ko-KR" altLang="en-US" sz="1200" dirty="0"/>
              <a:t>에서  실행한 쿼리의 결과를 나타낸 것이다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1589982"/>
            <a:ext cx="3346621" cy="678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2602180"/>
            <a:ext cx="2427202" cy="1194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4129674"/>
            <a:ext cx="2671891" cy="1168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88" y="1589982"/>
            <a:ext cx="4663002" cy="11870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88" y="3176193"/>
            <a:ext cx="4511344" cy="14781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0173" y="2249182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INSERT </a:t>
            </a:r>
            <a:r>
              <a:rPr lang="ko-KR" altLang="en-US" sz="1100" dirty="0"/>
              <a:t>쿼리 실행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173" y="3756924"/>
            <a:ext cx="144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UPDATE </a:t>
            </a:r>
            <a:r>
              <a:rPr lang="ko-KR" altLang="en-US" sz="1100" dirty="0"/>
              <a:t>쿼리 실행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173" y="5297820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DELETE </a:t>
            </a:r>
            <a:r>
              <a:rPr lang="ko-KR" altLang="en-US" sz="1100" dirty="0"/>
              <a:t>쿼리 실행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10704" y="2777047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</a:t>
            </a:r>
            <a:r>
              <a:rPr lang="ko-KR" altLang="en-US" sz="1100" dirty="0"/>
              <a:t>쿼리 실행</a:t>
            </a:r>
            <a:r>
              <a:rPr lang="en-US" altLang="ko-KR" sz="1100" dirty="0"/>
              <a:t>-1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810704" y="4654378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</a:t>
            </a:r>
            <a:r>
              <a:rPr lang="ko-KR" altLang="en-US" sz="1100" dirty="0"/>
              <a:t>쿼리 실행</a:t>
            </a:r>
            <a:r>
              <a:rPr lang="en-US" altLang="ko-KR" sz="1100" dirty="0"/>
              <a:t>-2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353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쿼리 결과를 자바로 가져오는 방법</a:t>
            </a:r>
            <a:r>
              <a:rPr lang="en-US" altLang="ko-KR" sz="2200" dirty="0"/>
              <a:t>(3)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/>
              <a:t>INSERT, UPDATE, DELETE </a:t>
            </a:r>
            <a:r>
              <a:rPr lang="ko-KR" altLang="en-US" sz="1200" i="1" dirty="0"/>
              <a:t>쿼리문의 </a:t>
            </a:r>
            <a:r>
              <a:rPr lang="ko-KR" altLang="en-US" sz="1200" i="1" dirty="0" err="1"/>
              <a:t>리턴타입</a:t>
            </a:r>
            <a:endParaRPr lang="en-US" altLang="ko-KR" sz="1200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1589982"/>
            <a:ext cx="3346621" cy="678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15" y="1589982"/>
            <a:ext cx="2427202" cy="1194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6" y="1576580"/>
            <a:ext cx="2671891" cy="1168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60173" y="2249182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INSERT </a:t>
            </a:r>
            <a:r>
              <a:rPr lang="ko-KR" altLang="en-US" sz="1100" dirty="0"/>
              <a:t>쿼리 실행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03458" y="2744726"/>
            <a:ext cx="144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UPDATE </a:t>
            </a:r>
            <a:r>
              <a:rPr lang="ko-KR" altLang="en-US" sz="1100" dirty="0"/>
              <a:t>쿼리 실행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0659" y="2744726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DELETE </a:t>
            </a:r>
            <a:r>
              <a:rPr lang="ko-KR" altLang="en-US" sz="1100" dirty="0"/>
              <a:t>쿼리 실행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173" y="3344077"/>
            <a:ext cx="10750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INSERT, UPDATE, DELETE </a:t>
            </a:r>
            <a:r>
              <a:rPr lang="ko-KR" altLang="en-US" sz="1200" dirty="0" err="1"/>
              <a:t>쿼리문을</a:t>
            </a:r>
            <a:r>
              <a:rPr lang="ko-KR" altLang="en-US" sz="1200" dirty="0"/>
              <a:t> </a:t>
            </a:r>
            <a:r>
              <a:rPr lang="en-US" altLang="ko-KR" sz="1200" dirty="0"/>
              <a:t>SQL Developer</a:t>
            </a:r>
            <a:r>
              <a:rPr lang="ko-KR" altLang="en-US" sz="1200" dirty="0"/>
              <a:t>에서 실행하면 위의 이미지와 같은 결과가 나타난다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‘1</a:t>
            </a:r>
            <a:r>
              <a:rPr lang="ko-KR" altLang="en-US" sz="1200" dirty="0"/>
              <a:t>행이 삽입되었습니다</a:t>
            </a:r>
            <a:r>
              <a:rPr lang="en-US" altLang="ko-KR" sz="1200" dirty="0"/>
              <a:t>‘, ‘1</a:t>
            </a:r>
            <a:r>
              <a:rPr lang="ko-KR" altLang="en-US" sz="1200" dirty="0"/>
              <a:t>행이</a:t>
            </a:r>
            <a:r>
              <a:rPr lang="en-US" altLang="ko-KR" sz="1200" dirty="0"/>
              <a:t> </a:t>
            </a:r>
            <a:r>
              <a:rPr lang="ko-KR" altLang="en-US" sz="1200" dirty="0"/>
              <a:t>업데이트 되었습니다</a:t>
            </a:r>
            <a:r>
              <a:rPr lang="en-US" altLang="ko-KR" sz="1200" dirty="0"/>
              <a:t>.’ </a:t>
            </a:r>
            <a:r>
              <a:rPr lang="ko-KR" altLang="en-US" sz="1200" dirty="0"/>
              <a:t>등 몇 개의 행이 변화되었다는 결과를 보여준다</a:t>
            </a:r>
            <a:r>
              <a:rPr lang="en-US" altLang="ko-KR" sz="1200" dirty="0"/>
              <a:t>. 3</a:t>
            </a:r>
            <a:r>
              <a:rPr lang="ko-KR" altLang="en-US" sz="1200" dirty="0"/>
              <a:t>개의 데이터가 동시에 들어가면 </a:t>
            </a:r>
            <a:r>
              <a:rPr lang="en-US" altLang="ko-KR" sz="1200" dirty="0"/>
              <a:t>‘3</a:t>
            </a:r>
            <a:r>
              <a:rPr lang="ko-KR" altLang="en-US" sz="1200" dirty="0"/>
              <a:t>개의 행이 삽입되었습니다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라는</a:t>
            </a:r>
            <a:r>
              <a:rPr lang="en-US" altLang="ko-KR" sz="1200" dirty="0"/>
              <a:t> </a:t>
            </a:r>
            <a:r>
              <a:rPr lang="ko-KR" altLang="en-US" sz="1200" dirty="0"/>
              <a:t>문구가 나오고</a:t>
            </a:r>
            <a:r>
              <a:rPr lang="en-US" altLang="ko-KR" sz="1200" dirty="0"/>
              <a:t>, 0</a:t>
            </a:r>
            <a:r>
              <a:rPr lang="ko-KR" altLang="en-US" sz="1200" dirty="0"/>
              <a:t>개의 행이 삭제되면 </a:t>
            </a:r>
            <a:r>
              <a:rPr lang="en-US" altLang="ko-KR" sz="1200" dirty="0"/>
              <a:t>‘0</a:t>
            </a:r>
            <a:r>
              <a:rPr lang="ko-KR" altLang="en-US" sz="1200" dirty="0"/>
              <a:t>개의 행이 삭제되었습니다</a:t>
            </a:r>
            <a:r>
              <a:rPr lang="en-US" altLang="ko-KR" sz="1200" dirty="0"/>
              <a:t>.’</a:t>
            </a:r>
            <a:r>
              <a:rPr lang="ko-KR" altLang="en-US" sz="1200" dirty="0"/>
              <a:t>라는</a:t>
            </a:r>
            <a:r>
              <a:rPr lang="en-US" altLang="ko-KR" sz="1200" dirty="0"/>
              <a:t> </a:t>
            </a:r>
            <a:r>
              <a:rPr lang="ko-KR" altLang="en-US" sz="1200" dirty="0"/>
              <a:t>문구가 뜬다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정리하자면</a:t>
            </a:r>
            <a:r>
              <a:rPr lang="en-US" altLang="ko-KR" sz="1200" dirty="0"/>
              <a:t>, INSERT, UPDATE, DELETE </a:t>
            </a:r>
            <a:r>
              <a:rPr lang="ko-KR" altLang="en-US" sz="1200" dirty="0"/>
              <a:t>쿼리문의 실행결과 </a:t>
            </a:r>
            <a:r>
              <a:rPr lang="ko-KR" altLang="en-US" sz="1200" dirty="0">
                <a:solidFill>
                  <a:srgbClr val="FF0000"/>
                </a:solidFill>
              </a:rPr>
              <a:t>몇 개의 행이 변화되었는지에 대한 결과가 중요하기 </a:t>
            </a:r>
            <a:r>
              <a:rPr lang="ko-KR" altLang="en-US" sz="1200" dirty="0"/>
              <a:t>때문에 </a:t>
            </a:r>
            <a:r>
              <a:rPr lang="ko-KR" altLang="en-US" sz="1200" dirty="0" err="1"/>
              <a:t>리턴값은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형이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실행 결과 </a:t>
            </a:r>
            <a:r>
              <a:rPr lang="en-US" altLang="ko-KR" sz="1200" dirty="0"/>
              <a:t>‘3</a:t>
            </a:r>
            <a:r>
              <a:rPr lang="ko-KR" altLang="en-US" sz="1200" dirty="0"/>
              <a:t>개의 행이 삽입되었습니다</a:t>
            </a:r>
            <a:r>
              <a:rPr lang="en-US" altLang="ko-KR" sz="1200" dirty="0"/>
              <a:t>.’ </a:t>
            </a:r>
            <a:r>
              <a:rPr lang="ko-KR" altLang="en-US" sz="1200" dirty="0"/>
              <a:t>라는 문구가 나타나는 쿼리문의 </a:t>
            </a:r>
            <a:r>
              <a:rPr lang="ko-KR" altLang="en-US" sz="1200" dirty="0" err="1"/>
              <a:t>리턴값을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하면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에는 </a:t>
            </a:r>
            <a:r>
              <a:rPr lang="en-US" altLang="ko-KR" sz="1200" dirty="0"/>
              <a:t>3</a:t>
            </a:r>
            <a:r>
              <a:rPr lang="ko-KR" altLang="en-US" sz="1200" dirty="0"/>
              <a:t>이라는 숫자가 반환된다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즉</a:t>
            </a:r>
            <a:r>
              <a:rPr lang="en-US" altLang="ko-KR" sz="1200" dirty="0"/>
              <a:t>, INSERT, UPDATE, DELETE </a:t>
            </a:r>
            <a:r>
              <a:rPr lang="ko-KR" altLang="en-US" sz="1200" dirty="0" err="1"/>
              <a:t>쿼리문은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작성 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리턴값을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표현하면 아무 문제 없이 실행 결과를 받아 올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51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쿼리 결과를 자바로 가져오는 방법</a:t>
            </a:r>
            <a:r>
              <a:rPr lang="en-US" altLang="ko-KR" sz="2200" dirty="0"/>
              <a:t>(4)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/>
              <a:t>SELECT </a:t>
            </a:r>
            <a:r>
              <a:rPr lang="ko-KR" altLang="en-US" sz="1200" i="1" dirty="0"/>
              <a:t>쿼리문의 </a:t>
            </a:r>
            <a:r>
              <a:rPr lang="ko-KR" altLang="en-US" sz="1200" i="1" dirty="0" err="1"/>
              <a:t>리턴타입</a:t>
            </a:r>
            <a:endParaRPr lang="en-US" altLang="ko-KR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23175" y="1174790"/>
            <a:ext cx="62854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쿼리 실행 결과 </a:t>
            </a:r>
            <a:r>
              <a:rPr lang="en-US" altLang="ko-KR" sz="1200" dirty="0"/>
              <a:t>‘</a:t>
            </a:r>
            <a:r>
              <a:rPr lang="ko-KR" altLang="en-US" sz="1200" dirty="0"/>
              <a:t>제목</a:t>
            </a:r>
            <a:r>
              <a:rPr lang="en-US" altLang="ko-KR" sz="1200" dirty="0"/>
              <a:t>’</a:t>
            </a:r>
            <a:r>
              <a:rPr lang="ko-KR" altLang="en-US" sz="1200" dirty="0"/>
              <a:t>이라는 데이터 한 개가 나왔다</a:t>
            </a:r>
            <a:r>
              <a:rPr lang="en-US" altLang="ko-KR" sz="1200" dirty="0"/>
              <a:t>. ‘</a:t>
            </a:r>
            <a:r>
              <a:rPr lang="ko-KR" altLang="en-US" sz="1200" dirty="0"/>
              <a:t>제목</a:t>
            </a:r>
            <a:r>
              <a:rPr lang="en-US" altLang="ko-KR" sz="1200" dirty="0"/>
              <a:t>’</a:t>
            </a:r>
            <a:r>
              <a:rPr lang="ko-KR" altLang="en-US" sz="1200" dirty="0"/>
              <a:t>이라는 내용은 하나의 문자열이기 때문에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타입으로 데이터를 받을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 그렇기 때문에 이와 같은 경우에는 리턴 타입을 </a:t>
            </a:r>
            <a:r>
              <a:rPr lang="en-US" altLang="ko-KR" sz="1200" dirty="0"/>
              <a:t>String</a:t>
            </a:r>
            <a:r>
              <a:rPr lang="ko-KR" altLang="en-US" sz="1200" dirty="0"/>
              <a:t>으로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추가적으로 만약 결과 데이터가 </a:t>
            </a:r>
            <a:r>
              <a:rPr lang="en-US" altLang="ko-KR" sz="1200" dirty="0"/>
              <a:t>’10’</a:t>
            </a:r>
            <a:r>
              <a:rPr lang="ko-KR" altLang="en-US" sz="1200" dirty="0"/>
              <a:t>과 같은 숫자 데이터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나온다면 리턴 타입을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할 수</a:t>
            </a:r>
            <a:r>
              <a:rPr lang="en-US" altLang="ko-KR" sz="1200" dirty="0"/>
              <a:t> </a:t>
            </a:r>
            <a:r>
              <a:rPr lang="ko-KR" altLang="en-US" sz="1200" dirty="0"/>
              <a:t>있다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2665970"/>
            <a:ext cx="4663002" cy="11870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4562617"/>
            <a:ext cx="4511344" cy="14781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489" y="3853035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</a:t>
            </a:r>
            <a:r>
              <a:rPr lang="ko-KR" altLang="en-US" sz="1100" dirty="0"/>
              <a:t>쿼리 실행</a:t>
            </a:r>
            <a:r>
              <a:rPr lang="en-US" altLang="ko-KR" sz="1100" dirty="0"/>
              <a:t>-2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489" y="6040802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</a:t>
            </a:r>
            <a:r>
              <a:rPr lang="ko-KR" altLang="en-US" sz="1100" dirty="0"/>
              <a:t>쿼리 실행</a:t>
            </a:r>
            <a:r>
              <a:rPr lang="en-US" altLang="ko-KR" sz="1100" dirty="0"/>
              <a:t>-3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1185835"/>
            <a:ext cx="3204004" cy="1136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497489" y="2301623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SELECT </a:t>
            </a:r>
            <a:r>
              <a:rPr lang="ko-KR" altLang="en-US" sz="1100" dirty="0"/>
              <a:t>쿼리 실행</a:t>
            </a:r>
            <a:r>
              <a:rPr lang="en-US" altLang="ko-KR" sz="1100" dirty="0"/>
              <a:t>-1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506994" y="2936336"/>
            <a:ext cx="62854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쿼리문의 결과 </a:t>
            </a:r>
            <a:r>
              <a:rPr lang="en-US" altLang="ko-KR" sz="1200" dirty="0"/>
              <a:t>‘</a:t>
            </a:r>
            <a:r>
              <a:rPr lang="ko-KR" altLang="en-US" sz="1200" dirty="0"/>
              <a:t>제목</a:t>
            </a:r>
            <a:r>
              <a:rPr lang="en-US" altLang="ko-KR" sz="1200" dirty="0"/>
              <a:t>’, 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이라는 문자열 데이터가 두 개 나왔다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두 개는 </a:t>
            </a:r>
            <a:r>
              <a:rPr lang="en-US" altLang="ko-KR" sz="1200" dirty="0"/>
              <a:t>String</a:t>
            </a:r>
            <a:r>
              <a:rPr lang="ko-KR" altLang="en-US" sz="1200" dirty="0"/>
              <a:t>이나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받을 수 없다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그렇기 때문에 해당 데이터를 받을 수 있는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별도로 개발자가 작성해야 하는데 이것이 </a:t>
            </a:r>
            <a:r>
              <a:rPr lang="en-US" altLang="ko-KR" sz="1200" dirty="0"/>
              <a:t>VO</a:t>
            </a:r>
            <a:r>
              <a:rPr lang="ko-KR" altLang="en-US" sz="1200" dirty="0"/>
              <a:t>객체이다</a:t>
            </a:r>
            <a:r>
              <a:rPr lang="en-US" altLang="ko-KR" sz="1200" dirty="0"/>
              <a:t>. VO</a:t>
            </a:r>
            <a:r>
              <a:rPr lang="ko-KR" altLang="en-US" sz="1200" dirty="0"/>
              <a:t>객체에는 </a:t>
            </a:r>
            <a:r>
              <a:rPr lang="en-US" altLang="ko-KR" sz="1200" dirty="0" err="1"/>
              <a:t>boardTitle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boardContent</a:t>
            </a:r>
            <a:r>
              <a:rPr lang="ko-KR" altLang="en-US" sz="1200" dirty="0"/>
              <a:t>의 변수가 존재하고 해당 변수에 각각의 데이터를 넣을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5906" y="3536500"/>
            <a:ext cx="1697780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5" idx="1"/>
          </p:cNvCxnSpPr>
          <p:nvPr/>
        </p:nvCxnSpPr>
        <p:spPr>
          <a:xfrm>
            <a:off x="3764177" y="1749335"/>
            <a:ext cx="1458998" cy="25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3686" y="3647258"/>
            <a:ext cx="62684" cy="48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7649" y="4095475"/>
            <a:ext cx="2925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조회 결과 데이터 한 줄</a:t>
            </a:r>
            <a:r>
              <a:rPr lang="en-US" altLang="ko-KR" sz="1100" dirty="0"/>
              <a:t>(1</a:t>
            </a:r>
            <a:r>
              <a:rPr lang="ko-KR" altLang="en-US" sz="1100" dirty="0"/>
              <a:t>행</a:t>
            </a:r>
            <a:r>
              <a:rPr lang="en-US" altLang="ko-KR" sz="1100" dirty="0"/>
              <a:t>)</a:t>
            </a:r>
            <a:r>
              <a:rPr lang="ko-KR" altLang="en-US" sz="1100" dirty="0"/>
              <a:t>의 데이터는 </a:t>
            </a:r>
            <a:r>
              <a:rPr lang="en-US" altLang="ko-KR" sz="1100" dirty="0"/>
              <a:t>VO</a:t>
            </a:r>
            <a:r>
              <a:rPr lang="ko-KR" altLang="en-US" sz="1100" dirty="0"/>
              <a:t>객체에 저장할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15906" y="5261821"/>
            <a:ext cx="2241478" cy="19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7383" y="5239343"/>
            <a:ext cx="3608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조회 결과 데이터 한 줄</a:t>
            </a:r>
            <a:r>
              <a:rPr lang="en-US" altLang="ko-KR" sz="1100" dirty="0"/>
              <a:t>(1</a:t>
            </a:r>
            <a:r>
              <a:rPr lang="ko-KR" altLang="en-US" sz="1100" dirty="0"/>
              <a:t>행</a:t>
            </a:r>
            <a:r>
              <a:rPr lang="en-US" altLang="ko-KR" sz="1100" dirty="0"/>
              <a:t>)</a:t>
            </a:r>
            <a:r>
              <a:rPr lang="ko-KR" altLang="en-US" sz="1100" dirty="0"/>
              <a:t>은 </a:t>
            </a:r>
            <a:r>
              <a:rPr lang="en-US" altLang="ko-KR" sz="1100" dirty="0"/>
              <a:t>VO</a:t>
            </a:r>
            <a:r>
              <a:rPr lang="ko-KR" altLang="en-US" sz="1100" dirty="0"/>
              <a:t>객체와 같다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왼쪽의 쿼리 결과 결과 행이 </a:t>
            </a:r>
            <a:r>
              <a:rPr lang="en-US" altLang="ko-KR" sz="1100" dirty="0"/>
              <a:t>5</a:t>
            </a:r>
            <a:r>
              <a:rPr lang="ko-KR" altLang="en-US" sz="1100" dirty="0"/>
              <a:t>줄이다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한줄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한줄이</a:t>
            </a:r>
            <a:r>
              <a:rPr lang="ko-KR" altLang="en-US" sz="1100" dirty="0"/>
              <a:t> </a:t>
            </a:r>
            <a:r>
              <a:rPr lang="en-US" altLang="ko-KR" sz="1100" dirty="0"/>
              <a:t>VO</a:t>
            </a:r>
            <a:r>
              <a:rPr lang="ko-KR" altLang="en-US" sz="1100" dirty="0"/>
              <a:t>객체이기 때문에 </a:t>
            </a:r>
            <a:r>
              <a:rPr lang="ko-KR" altLang="en-US" sz="1100" dirty="0" err="1"/>
              <a:t>지금같은</a:t>
            </a:r>
            <a:r>
              <a:rPr lang="ko-KR" altLang="en-US" sz="1100" dirty="0"/>
              <a:t> 경우</a:t>
            </a:r>
            <a:r>
              <a:rPr lang="en-US" altLang="ko-KR" sz="1100" dirty="0"/>
              <a:t>, VO</a:t>
            </a:r>
            <a:r>
              <a:rPr lang="ko-KR" altLang="en-US" sz="1100" dirty="0"/>
              <a:t>객체가 </a:t>
            </a:r>
            <a:r>
              <a:rPr lang="en-US" altLang="ko-KR" sz="1100" dirty="0"/>
              <a:t>5</a:t>
            </a:r>
            <a:r>
              <a:rPr lang="ko-KR" altLang="en-US" sz="1100" dirty="0"/>
              <a:t>개 있어야 모든 데이터를 저장할 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따라서</a:t>
            </a:r>
            <a:r>
              <a:rPr lang="en-US" altLang="ko-KR" sz="1100" dirty="0"/>
              <a:t>, VO</a:t>
            </a:r>
            <a:r>
              <a:rPr lang="ko-KR" altLang="en-US" sz="1100" dirty="0"/>
              <a:t>객체를 여러 개 담을 수 있는 </a:t>
            </a:r>
            <a:r>
              <a:rPr lang="ko-KR" altLang="en-US" sz="1100" dirty="0" err="1"/>
              <a:t>자료형인</a:t>
            </a:r>
            <a:endParaRPr lang="en-US" altLang="ko-KR" sz="1100" dirty="0"/>
          </a:p>
          <a:p>
            <a:r>
              <a:rPr lang="en-US" altLang="ko-KR" sz="1100" dirty="0"/>
              <a:t>List&lt;VO&gt;</a:t>
            </a:r>
            <a:r>
              <a:rPr lang="ko-KR" altLang="en-US" sz="1100" dirty="0" err="1"/>
              <a:t>자료형을</a:t>
            </a:r>
            <a:r>
              <a:rPr lang="ko-KR" altLang="en-US" sz="1100" dirty="0"/>
              <a:t> 사용하게 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65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(1)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2907369"/>
            <a:ext cx="10750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위의 이미지는 왼쪽에서부터 차례대로 쿼리를 작성한 </a:t>
            </a:r>
            <a:r>
              <a:rPr lang="en-US" altLang="ko-KR" sz="1200" dirty="0"/>
              <a:t>mapper.xml, </a:t>
            </a:r>
            <a:r>
              <a:rPr lang="ko-KR" altLang="en-US" sz="1200" dirty="0"/>
              <a:t>작성한 쿼리를 실행하는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작성한 </a:t>
            </a:r>
            <a:r>
              <a:rPr lang="en-US" altLang="ko-KR" sz="1200" dirty="0"/>
              <a:t>serviceImpl.java, </a:t>
            </a:r>
            <a:r>
              <a:rPr lang="ko-KR" altLang="en-US" sz="1200" dirty="0"/>
              <a:t>작성한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호출하는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Controller.java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일부분을 </a:t>
            </a:r>
            <a:r>
              <a:rPr lang="ko-KR" altLang="en-US" sz="1200" dirty="0" err="1"/>
              <a:t>캡처한</a:t>
            </a:r>
            <a:r>
              <a:rPr lang="ko-KR" altLang="en-US" sz="1200" dirty="0"/>
              <a:t>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이전 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에서도 언급하였듯 웹 개발에서 데이터베이스 작업이 필요할 경우 코드 작성 순서는 위의 이미지 순서와 동일하다</a:t>
            </a:r>
            <a:r>
              <a:rPr lang="en-US" altLang="ko-KR" sz="1200" dirty="0"/>
              <a:t>(mapper-&gt;service-&gt;controller </a:t>
            </a:r>
            <a:r>
              <a:rPr lang="ko-KR" altLang="en-US" sz="1200" dirty="0"/>
              <a:t>순서로 코드 작성</a:t>
            </a:r>
            <a:r>
              <a:rPr lang="en-US" altLang="ko-KR" sz="1200" dirty="0"/>
              <a:t>). </a:t>
            </a:r>
            <a:r>
              <a:rPr lang="ko-KR" altLang="en-US" sz="1200" dirty="0"/>
              <a:t>위의 이미지처럼 코드를 구현하는 이유와 방법 또한 이전 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에 설명이 되어 있으니</a:t>
            </a:r>
            <a:r>
              <a:rPr lang="en-US" altLang="ko-KR" sz="1200" dirty="0"/>
              <a:t> </a:t>
            </a:r>
            <a:r>
              <a:rPr lang="ko-KR" altLang="en-US" sz="1200" dirty="0"/>
              <a:t>그에 대한 설명은 생략하기로 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이번에는 위의 일련의 과정으로 쿼리를 실행시키고 실행결과를 자바로 가져오는 과정 중 쿼리를 실행시키는 방법에 대해 좀 더 정확히 알아보도록 하겠다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쿼리를 실행시키기 위해서 우선적으로 필요한 능력이 쿼리 작성 능력이다</a:t>
            </a:r>
            <a:r>
              <a:rPr lang="en-US" altLang="ko-KR" sz="1200" dirty="0"/>
              <a:t>. </a:t>
            </a:r>
            <a:r>
              <a:rPr lang="ko-KR" altLang="en-US" sz="1200" dirty="0"/>
              <a:t>개발자가 구현하고 싶은 기능에 대해 쿼리를 작성하지 못하면 제대로 쿼리를 실행시킬 수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프로그램을 완성하지 못한다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실행시킬 쿼리를 작성할 수 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쿼리 작성 후 쿼리 작동을 위해 자바에서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로 받아와야 하는 데이터를 한 눈에 파악할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위의 이미지를 예로 들자면 작성한 쿼리에 </a:t>
            </a:r>
            <a:r>
              <a:rPr lang="en-US" altLang="ko-KR" sz="1200" dirty="0"/>
              <a:t>#{</a:t>
            </a:r>
            <a:r>
              <a:rPr lang="en-US" altLang="ko-KR" sz="1200" dirty="0" err="1"/>
              <a:t>boardNum</a:t>
            </a:r>
            <a:r>
              <a:rPr lang="en-US" altLang="ko-KR" sz="1200" dirty="0"/>
              <a:t>}</a:t>
            </a:r>
            <a:r>
              <a:rPr lang="ko-KR" altLang="en-US" sz="1200" dirty="0"/>
              <a:t>이 보인다</a:t>
            </a:r>
            <a:r>
              <a:rPr lang="en-US" altLang="ko-KR" sz="1200" dirty="0"/>
              <a:t>. </a:t>
            </a:r>
            <a:r>
              <a:rPr lang="ko-KR" altLang="en-US" sz="1200" dirty="0"/>
              <a:t>이처럼 </a:t>
            </a:r>
            <a:r>
              <a:rPr lang="ko-KR" altLang="en-US" sz="1200" dirty="0" err="1"/>
              <a:t>쿼리문에서</a:t>
            </a:r>
            <a:r>
              <a:rPr lang="ko-KR" altLang="en-US" sz="1200" dirty="0"/>
              <a:t> </a:t>
            </a:r>
            <a:r>
              <a:rPr lang="en-US" altLang="ko-KR" sz="1200" dirty="0"/>
              <a:t>#{}</a:t>
            </a:r>
            <a:r>
              <a:rPr lang="ko-KR" altLang="en-US" sz="1200" dirty="0"/>
              <a:t>로 작성된 부분이 자바에서 우리가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로 받아와야 하는 데이터이다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정리하자면 위 이미지의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selectBoard</a:t>
            </a:r>
            <a:r>
              <a:rPr lang="en-US" altLang="ko-KR" sz="1200" dirty="0"/>
              <a:t>’</a:t>
            </a:r>
            <a:r>
              <a:rPr lang="ko-KR" altLang="en-US" sz="1200" dirty="0"/>
              <a:t>라는 </a:t>
            </a:r>
            <a:r>
              <a:rPr lang="en-US" altLang="ko-KR" sz="1200" dirty="0"/>
              <a:t>id</a:t>
            </a:r>
            <a:r>
              <a:rPr lang="ko-KR" altLang="en-US" sz="1200" dirty="0"/>
              <a:t>를 가진 쿼리를 실행시키기 위해서 우리는 </a:t>
            </a:r>
            <a:r>
              <a:rPr lang="en-US" altLang="ko-KR" sz="1200" dirty="0" err="1"/>
              <a:t>boardNum</a:t>
            </a:r>
            <a:r>
              <a:rPr lang="ko-KR" altLang="en-US" sz="1200" dirty="0"/>
              <a:t>값을 쿼리 실행 시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넘겨줘야한다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마지막으로 해당 쿼리를 실행시키기 위해 </a:t>
            </a:r>
            <a:r>
              <a:rPr lang="en-US" altLang="ko-KR" sz="1200" dirty="0" err="1"/>
              <a:t>Mybatis</a:t>
            </a:r>
            <a:r>
              <a:rPr lang="ko-KR" altLang="en-US" sz="1200" dirty="0"/>
              <a:t>에서 제공하는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중 어떤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사용해야하는지만</a:t>
            </a:r>
            <a:r>
              <a:rPr lang="ko-KR" altLang="en-US" sz="1200" dirty="0"/>
              <a:t> 판단하면 된다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973996"/>
            <a:ext cx="2986346" cy="1695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01" y="947095"/>
            <a:ext cx="3410208" cy="874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32" y="947095"/>
            <a:ext cx="2862648" cy="238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050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(2)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503" y="1490460"/>
            <a:ext cx="10750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이런 일련의 모든 과정</a:t>
            </a:r>
            <a:r>
              <a:rPr lang="en-US" altLang="ko-KR" sz="1200" dirty="0"/>
              <a:t>(</a:t>
            </a:r>
            <a:r>
              <a:rPr lang="ko-KR" altLang="en-US" sz="1200" dirty="0"/>
              <a:t>자바에서 쿼리를 실행시키고 쿼리 결과를 자바에서 받아오는 행위</a:t>
            </a:r>
            <a:r>
              <a:rPr lang="en-US" altLang="ko-KR" sz="1200" dirty="0"/>
              <a:t>)</a:t>
            </a:r>
            <a:r>
              <a:rPr lang="ko-KR" altLang="en-US" sz="1200" dirty="0"/>
              <a:t>에서 </a:t>
            </a:r>
            <a:r>
              <a:rPr lang="ko-KR" altLang="en-US" sz="1200" b="1" dirty="0">
                <a:solidFill>
                  <a:srgbClr val="FF0000"/>
                </a:solidFill>
              </a:rPr>
              <a:t>가장 우선시 되어야 하는 것이 쿼리이다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원하는 정보를 얻기 위해 어떤 쿼리를 사용해야 할지</a:t>
            </a:r>
            <a:r>
              <a:rPr lang="en-US" altLang="ko-KR" sz="1200" dirty="0"/>
              <a:t> </a:t>
            </a:r>
            <a:r>
              <a:rPr lang="ko-KR" altLang="en-US" sz="1200" dirty="0"/>
              <a:t>판단할 수 있고</a:t>
            </a:r>
            <a:r>
              <a:rPr lang="en-US" altLang="ko-KR" sz="1200" dirty="0"/>
              <a:t>, SQL </a:t>
            </a:r>
            <a:r>
              <a:rPr lang="ko-KR" altLang="en-US" sz="1200" dirty="0"/>
              <a:t>문법대로 </a:t>
            </a:r>
            <a:r>
              <a:rPr lang="ko-KR" altLang="en-US" sz="1200" dirty="0" err="1"/>
              <a:t>쿼리문을</a:t>
            </a:r>
            <a:r>
              <a:rPr lang="ko-KR" altLang="en-US" sz="1200" dirty="0"/>
              <a:t> 작성 할 수만 있다면 </a:t>
            </a:r>
            <a:r>
              <a:rPr lang="en-US" altLang="ko-KR" sz="1200" dirty="0"/>
              <a:t>50%</a:t>
            </a:r>
            <a:r>
              <a:rPr lang="ko-KR" altLang="en-US" sz="1200" dirty="0"/>
              <a:t>이상은 할 수 있다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웹 개발에서 </a:t>
            </a:r>
            <a:r>
              <a:rPr lang="ko-KR" altLang="en-US" sz="1200" dirty="0" err="1"/>
              <a:t>첫번째로</a:t>
            </a:r>
            <a:r>
              <a:rPr lang="ko-KR" altLang="en-US" sz="1200" dirty="0"/>
              <a:t> 생각할 것은 화면이다</a:t>
            </a:r>
            <a:r>
              <a:rPr lang="en-US" altLang="ko-KR" sz="1200" dirty="0"/>
              <a:t>. </a:t>
            </a:r>
            <a:r>
              <a:rPr lang="ko-KR" altLang="en-US" sz="1200" dirty="0"/>
              <a:t>화면을 어떻게 그리고 어떤 데이터를 보여줄지 구상해야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평소 웹 서핑 경험을 토대로 사용자가 접근하기 쉽고</a:t>
            </a:r>
            <a:r>
              <a:rPr lang="en-US" altLang="ko-KR" sz="1200" dirty="0"/>
              <a:t>, </a:t>
            </a:r>
            <a:r>
              <a:rPr lang="ko-KR" altLang="en-US" sz="1200" dirty="0"/>
              <a:t>화면을 보면 누구나가 이해할 수 있게 구성하면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그러니 개인의 경험을 토대로 머리 속으로 화면을 구상하고 어떤 정보를 화면에 뿌려줄지 생각하면 되는 것이기에 현재는 별도로 학습 할 이유는 없다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사용자에서 보여줄 정보와 화면의 </a:t>
            </a:r>
            <a:r>
              <a:rPr lang="en-US" altLang="ko-KR" sz="1200" dirty="0"/>
              <a:t>UI</a:t>
            </a:r>
            <a:r>
              <a:rPr lang="ko-KR" altLang="en-US" sz="1200" dirty="0"/>
              <a:t>를 생각했다면 </a:t>
            </a:r>
            <a:r>
              <a:rPr lang="ko-KR" altLang="en-US" sz="1200" dirty="0" err="1"/>
              <a:t>두번째로</a:t>
            </a:r>
            <a:r>
              <a:rPr lang="ko-KR" altLang="en-US" sz="1200" dirty="0"/>
              <a:t> 생각해야 하는 것이 쿼리이다</a:t>
            </a:r>
            <a:r>
              <a:rPr lang="en-US" altLang="ko-KR" sz="1200" dirty="0"/>
              <a:t>. </a:t>
            </a:r>
            <a:r>
              <a:rPr lang="ko-KR" altLang="en-US" sz="1200" dirty="0"/>
              <a:t>쿼리를 통해 본인이 화면에 보여주고자 하는 데이터를 화면으로 가져올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쿼리를 작성해야 원하는 데이터를 저장하고 수정하고 삭제할 수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다시 말하지만 화면 구상은 정답이 없기 때문에 누구나가 본인의 생각대로 화면을 표현하면 </a:t>
            </a:r>
            <a:r>
              <a:rPr lang="ko-KR" altLang="en-US" sz="1200" dirty="0" err="1"/>
              <a:t>되는것이고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가장 중요한 것은 보여주고자 하는 데이터를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어떻게 가져와야 하는지 아는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그러니 어떤걸 만들어야 할지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코드에서 무엇부터 시작해야 할지 모르겠다면 본인이 </a:t>
            </a:r>
            <a:r>
              <a:rPr lang="ko-KR" altLang="en-US" sz="1200" b="1" dirty="0" err="1">
                <a:solidFill>
                  <a:srgbClr val="FF0000"/>
                </a:solidFill>
              </a:rPr>
              <a:t>보여주고자하는</a:t>
            </a:r>
            <a:r>
              <a:rPr lang="ko-KR" altLang="en-US" sz="1200" b="1" dirty="0">
                <a:solidFill>
                  <a:srgbClr val="FF0000"/>
                </a:solidFill>
              </a:rPr>
              <a:t> 화면을 생각한 후 무조건 쿼리부터 생각해라</a:t>
            </a:r>
            <a:r>
              <a:rPr lang="en-US" altLang="ko-KR" sz="1200" dirty="0"/>
              <a:t>. </a:t>
            </a:r>
            <a:r>
              <a:rPr lang="ko-KR" altLang="en-US" sz="1200" dirty="0"/>
              <a:t>쿼리만 칠 수 있으면 나머지는 어렵지 않다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쿼리를 작성할 수 있다면 이번에 생각해야 하는 것이 해당 쿼리를 </a:t>
            </a:r>
            <a:r>
              <a:rPr lang="en-US" altLang="ko-KR" sz="1200" dirty="0" err="1"/>
              <a:t>Mybatis</a:t>
            </a:r>
            <a:r>
              <a:rPr lang="ko-KR" altLang="en-US" sz="1200" dirty="0"/>
              <a:t>의 어떤 </a:t>
            </a:r>
            <a:r>
              <a:rPr lang="ko-KR" altLang="en-US" sz="1200" dirty="0" err="1"/>
              <a:t>메소드로</a:t>
            </a:r>
            <a:r>
              <a:rPr lang="ko-KR" altLang="en-US" sz="1200" dirty="0"/>
              <a:t> 호출해줄지 판단하는 것이다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1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(3)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979" y="1264737"/>
            <a:ext cx="10750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다시 말하지만 가장 우선적으로 생각할 것은 쿼리이다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일단 무조건 실행할 </a:t>
            </a:r>
            <a:r>
              <a:rPr lang="ko-KR" altLang="en-US" sz="1200" dirty="0" err="1"/>
              <a:t>쿼리문을</a:t>
            </a:r>
            <a:r>
              <a:rPr lang="ko-KR" altLang="en-US" sz="1200" dirty="0"/>
              <a:t> 작성하자</a:t>
            </a:r>
            <a:r>
              <a:rPr lang="en-US" altLang="ko-KR" sz="1200" dirty="0"/>
              <a:t>. </a:t>
            </a:r>
            <a:r>
              <a:rPr lang="ko-KR" altLang="en-US" sz="1200" dirty="0"/>
              <a:t>쿼리를 작성했다면 </a:t>
            </a:r>
            <a:r>
              <a:rPr lang="en-US" altLang="ko-KR" sz="1200" dirty="0" err="1"/>
              <a:t>Mybatis</a:t>
            </a:r>
            <a:r>
              <a:rPr lang="ko-KR" altLang="en-US" sz="1200" dirty="0"/>
              <a:t>의 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중 어떤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실행할지 판단한다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Mybatis</a:t>
            </a:r>
            <a:r>
              <a:rPr lang="ko-KR" altLang="en-US" sz="1200" dirty="0"/>
              <a:t>에서 제공하는 </a:t>
            </a:r>
            <a:r>
              <a:rPr lang="ko-KR" altLang="en-US" sz="1200" dirty="0" err="1"/>
              <a:t>메소드가</a:t>
            </a:r>
            <a:r>
              <a:rPr lang="ko-KR" altLang="en-US" sz="1200" dirty="0"/>
              <a:t> 많지만 크게 아래의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sqlSession.insert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sqlSession.update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sqlSession.delete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sqlSession.selectOne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sqlSession.selectList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먼저 </a:t>
            </a:r>
            <a:r>
              <a:rPr lang="ko-KR" altLang="en-US" sz="1200" dirty="0" err="1"/>
              <a:t>빨간박스의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메소드명을</a:t>
            </a:r>
            <a:r>
              <a:rPr lang="ko-KR" altLang="en-US" sz="1200" dirty="0"/>
              <a:t> 보자</a:t>
            </a:r>
            <a:r>
              <a:rPr lang="en-US" altLang="ko-KR" sz="1200" dirty="0"/>
              <a:t>. </a:t>
            </a:r>
            <a:r>
              <a:rPr lang="ko-KR" altLang="en-US" sz="1200" dirty="0"/>
              <a:t>실행할 쿼리가 </a:t>
            </a:r>
            <a:r>
              <a:rPr lang="en-US" altLang="ko-KR" sz="1200" dirty="0"/>
              <a:t>inert</a:t>
            </a:r>
            <a:r>
              <a:rPr lang="ko-KR" altLang="en-US" sz="1200" dirty="0"/>
              <a:t>문이면 </a:t>
            </a:r>
            <a:r>
              <a:rPr lang="en-US" altLang="ko-KR" sz="1200" dirty="0"/>
              <a:t>insert() </a:t>
            </a:r>
            <a:r>
              <a:rPr lang="ko-KR" altLang="en-US" sz="1200" dirty="0" err="1"/>
              <a:t>메소드를</a:t>
            </a:r>
            <a:r>
              <a:rPr lang="en-US" altLang="ko-KR" sz="1200" dirty="0"/>
              <a:t>, update</a:t>
            </a:r>
            <a:r>
              <a:rPr lang="ko-KR" altLang="en-US" sz="1200" dirty="0"/>
              <a:t>문이라면 </a:t>
            </a:r>
            <a:r>
              <a:rPr lang="en-US" altLang="ko-KR" sz="1200" dirty="0"/>
              <a:t>update()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실행하면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본인이 어떤 쿼리를 실행할 지 </a:t>
            </a:r>
            <a:r>
              <a:rPr lang="ko-KR" altLang="en-US" sz="1200" dirty="0" err="1"/>
              <a:t>쿼리문만</a:t>
            </a:r>
            <a:r>
              <a:rPr lang="ko-KR" altLang="en-US" sz="1200" dirty="0"/>
              <a:t> 작성할 수 있다면 어떤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호출할지 판단하는 것은 쉽게 할 수 있다</a:t>
            </a:r>
            <a:r>
              <a:rPr lang="en-US" altLang="ko-KR" sz="1200" dirty="0"/>
              <a:t>. Select</a:t>
            </a:r>
            <a:r>
              <a:rPr lang="ko-KR" altLang="en-US" sz="1200" dirty="0"/>
              <a:t>쿼리의 경우는 </a:t>
            </a:r>
            <a:r>
              <a:rPr lang="ko-KR" altLang="en-US" sz="1200" dirty="0" err="1"/>
              <a:t>호출할수</a:t>
            </a:r>
            <a:r>
              <a:rPr lang="ko-KR" altLang="en-US" sz="1200" dirty="0"/>
              <a:t> 있는 </a:t>
            </a:r>
            <a:r>
              <a:rPr lang="ko-KR" altLang="en-US" sz="1200" dirty="0" err="1"/>
              <a:t>메소드가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selectOne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selectList</a:t>
            </a:r>
            <a:r>
              <a:rPr lang="en-US" altLang="ko-KR" sz="1200" dirty="0"/>
              <a:t> </a:t>
            </a:r>
            <a:r>
              <a:rPr lang="ko-KR" altLang="en-US" sz="1200" dirty="0"/>
              <a:t>두 가지로 나뉜다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둘을 구분하는 것 역시 쿼리만 작성하면 쉽게 파악할 수 있다</a:t>
            </a:r>
            <a:r>
              <a:rPr lang="en-US" altLang="ko-KR" sz="12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Mybatis</a:t>
            </a:r>
            <a:r>
              <a:rPr lang="ko-KR" altLang="en-US" i="1" dirty="0"/>
              <a:t>의 </a:t>
            </a:r>
            <a:r>
              <a:rPr lang="ko-KR" altLang="en-US" i="1" dirty="0" err="1"/>
              <a:t>메소드</a:t>
            </a:r>
            <a:r>
              <a:rPr lang="ko-KR" altLang="en-US" i="1" dirty="0"/>
              <a:t> 선택방법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2793" y="1891429"/>
            <a:ext cx="885566" cy="133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75" y="5137854"/>
            <a:ext cx="3266618" cy="985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" y="4504877"/>
            <a:ext cx="3240855" cy="280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5959" y="4332942"/>
            <a:ext cx="690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왼쪽 그림처럼 </a:t>
            </a:r>
            <a:r>
              <a:rPr lang="en-US" altLang="ko-KR" sz="1200" dirty="0" err="1"/>
              <a:t>selelect</a:t>
            </a:r>
            <a:r>
              <a:rPr lang="ko-KR" altLang="en-US" sz="1200" dirty="0"/>
              <a:t>쿼리 결과 데이터가 </a:t>
            </a:r>
            <a:r>
              <a:rPr lang="en-US" altLang="ko-KR" sz="1200" dirty="0"/>
              <a:t>1</a:t>
            </a:r>
            <a:r>
              <a:rPr lang="ko-KR" altLang="en-US" sz="1200" dirty="0"/>
              <a:t>개의 행 혹은 </a:t>
            </a:r>
            <a:r>
              <a:rPr lang="en-US" altLang="ko-KR" sz="1200" dirty="0"/>
              <a:t>0</a:t>
            </a:r>
            <a:r>
              <a:rPr lang="ko-KR" altLang="en-US" sz="1200" dirty="0"/>
              <a:t>개의 행이 나온다면 </a:t>
            </a:r>
            <a:r>
              <a:rPr lang="en-US" altLang="ko-KR" sz="1200" dirty="0" err="1"/>
              <a:t>selectOne</a:t>
            </a:r>
            <a:r>
              <a:rPr lang="ko-KR" altLang="en-US" sz="1200" dirty="0"/>
              <a:t>을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</a:t>
            </a:r>
            <a:r>
              <a:rPr lang="ko-KR" altLang="en-US" sz="1200" dirty="0"/>
              <a:t>쿼리 결과 </a:t>
            </a:r>
            <a:r>
              <a:rPr lang="en-US" altLang="ko-KR" sz="1200" dirty="0"/>
              <a:t>0</a:t>
            </a:r>
            <a:r>
              <a:rPr lang="ko-KR" altLang="en-US" sz="1200" dirty="0"/>
              <a:t>개가 나올 때도</a:t>
            </a:r>
            <a:r>
              <a:rPr lang="en-US" altLang="ko-KR" sz="1200" dirty="0"/>
              <a:t>, 1</a:t>
            </a:r>
            <a:r>
              <a:rPr lang="ko-KR" altLang="en-US" sz="1200" dirty="0"/>
              <a:t>개가 나올 때도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개가 나올 때도 있을 경우에는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selectList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호출하면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반복해서 말하지만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쿼리를 칠 수 있다면 사용할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선택하는 것은 어려운 일이 아니다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7643" y="4759576"/>
            <a:ext cx="136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/>
              <a:t>selectOne</a:t>
            </a:r>
            <a:r>
              <a:rPr lang="en-US" altLang="ko-KR" sz="800" dirty="0"/>
              <a:t>() </a:t>
            </a:r>
            <a:r>
              <a:rPr lang="ko-KR" altLang="en-US" sz="800" dirty="0" err="1"/>
              <a:t>메소드</a:t>
            </a:r>
            <a:r>
              <a:rPr lang="ko-KR" altLang="en-US" sz="800" dirty="0"/>
              <a:t> 호출</a:t>
            </a:r>
            <a:endParaRPr lang="en-US" altLang="ko-KR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1812305" y="6123597"/>
            <a:ext cx="136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/>
              <a:t>SelectList</a:t>
            </a:r>
            <a:r>
              <a:rPr lang="en-US" altLang="ko-KR" sz="800" dirty="0"/>
              <a:t>() </a:t>
            </a:r>
            <a:r>
              <a:rPr lang="ko-KR" altLang="en-US" sz="800" dirty="0" err="1"/>
              <a:t>메소드</a:t>
            </a:r>
            <a:r>
              <a:rPr lang="ko-KR" altLang="en-US" sz="800" dirty="0"/>
              <a:t> 호출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93743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(4)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0" y="4098195"/>
            <a:ext cx="4539821" cy="6745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0219" y="2110577"/>
            <a:ext cx="5993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sqlSession.insert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sqlSession.update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sqlSession.delete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sqlSession.selectOne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sqlSession.selectList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위 </a:t>
            </a:r>
            <a:r>
              <a:rPr lang="ko-KR" altLang="en-US" sz="1200" dirty="0" err="1"/>
              <a:t>메소드에서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인자로 </a:t>
            </a:r>
            <a:r>
              <a:rPr lang="ko-KR" altLang="en-US" sz="1200" dirty="0" err="1"/>
              <a:t>받아야하는</a:t>
            </a:r>
            <a:r>
              <a:rPr lang="ko-KR" altLang="en-US" sz="1200" dirty="0"/>
              <a:t> 쿼리</a:t>
            </a:r>
            <a:r>
              <a:rPr lang="en-US" altLang="ko-KR" sz="1200" dirty="0"/>
              <a:t>id</a:t>
            </a:r>
            <a:r>
              <a:rPr lang="ko-KR" altLang="en-US" sz="1200" dirty="0"/>
              <a:t>는 왼쪽 </a:t>
            </a:r>
            <a:r>
              <a:rPr lang="ko-KR" altLang="en-US" sz="1200" dirty="0" err="1"/>
              <a:t>그림하나로</a:t>
            </a:r>
            <a:r>
              <a:rPr lang="ko-KR" altLang="en-US" sz="1200" dirty="0"/>
              <a:t> 설명이 끝이다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Mapper</a:t>
            </a:r>
            <a:r>
              <a:rPr lang="ko-KR" altLang="en-US" sz="1200" dirty="0"/>
              <a:t>파일에서 작성한 쿼리에 </a:t>
            </a:r>
            <a:r>
              <a:rPr lang="en-US" altLang="ko-KR" sz="1200" dirty="0"/>
              <a:t>id</a:t>
            </a:r>
            <a:r>
              <a:rPr lang="ko-KR" altLang="en-US" sz="1200" dirty="0"/>
              <a:t>를 주게 되는데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메소드에서</a:t>
            </a:r>
            <a:r>
              <a:rPr lang="ko-KR" altLang="en-US" sz="1200" dirty="0"/>
              <a:t> 그 </a:t>
            </a:r>
            <a:r>
              <a:rPr lang="en-US" altLang="ko-KR" sz="1200" dirty="0"/>
              <a:t>id</a:t>
            </a:r>
            <a:r>
              <a:rPr lang="ko-KR" altLang="en-US" sz="1200" dirty="0"/>
              <a:t>를 동일하게 주면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쿼리를 실행한다는 의미이다</a:t>
            </a:r>
            <a:r>
              <a:rPr lang="en-US" altLang="ko-KR" sz="12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00" y="2232659"/>
            <a:ext cx="4518841" cy="11283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86466" y="2207945"/>
            <a:ext cx="1433383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4013" y="4295425"/>
            <a:ext cx="1322172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1" idx="2"/>
            <a:endCxn id="12" idx="0"/>
          </p:cNvCxnSpPr>
          <p:nvPr/>
        </p:nvCxnSpPr>
        <p:spPr>
          <a:xfrm>
            <a:off x="2603158" y="2455081"/>
            <a:ext cx="1521941" cy="1840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64012" y="3361038"/>
            <a:ext cx="91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일치해야함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Mybatis</a:t>
            </a:r>
            <a:r>
              <a:rPr lang="ko-KR" altLang="en-US" i="1" dirty="0"/>
              <a:t> </a:t>
            </a:r>
            <a:r>
              <a:rPr lang="ko-KR" altLang="en-US" i="1" dirty="0" err="1"/>
              <a:t>메소드의</a:t>
            </a:r>
            <a:r>
              <a:rPr lang="ko-KR" altLang="en-US" i="1" dirty="0"/>
              <a:t> </a:t>
            </a:r>
            <a:r>
              <a:rPr lang="ko-KR" altLang="en-US" i="1" dirty="0" err="1"/>
              <a:t>첫번째</a:t>
            </a:r>
            <a:r>
              <a:rPr lang="ko-KR" altLang="en-US" i="1" dirty="0"/>
              <a:t> 인자인 쿼리 </a:t>
            </a:r>
            <a:r>
              <a:rPr lang="en-US" altLang="ko-KR" i="1" dirty="0"/>
              <a:t>id </a:t>
            </a:r>
            <a:r>
              <a:rPr lang="ko-KR" altLang="en-US" i="1" dirty="0"/>
              <a:t> 작성 방법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48231" y="2207945"/>
            <a:ext cx="885566" cy="133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(5)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1449" y="5150722"/>
            <a:ext cx="10750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받아온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쿼리 실행 시 어떻게 전달해 줄지는 마찬가지로 작성된 </a:t>
            </a:r>
            <a:r>
              <a:rPr lang="ko-KR" altLang="en-US" sz="1200" dirty="0" err="1"/>
              <a:t>쿼리문을</a:t>
            </a:r>
            <a:r>
              <a:rPr lang="ko-KR" altLang="en-US" sz="1200" dirty="0"/>
              <a:t> 보고 판단한다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위의 세 쿼리는 왼쪽부터 차례대로 </a:t>
            </a:r>
            <a:r>
              <a:rPr lang="en-US" altLang="ko-KR" sz="1200" dirty="0"/>
              <a:t>1,2,3</a:t>
            </a:r>
            <a:r>
              <a:rPr lang="ko-KR" altLang="en-US" sz="1200" dirty="0"/>
              <a:t>번이라 지칭하겠다</a:t>
            </a:r>
            <a:r>
              <a:rPr lang="en-US" altLang="ko-KR" sz="1200" dirty="0"/>
              <a:t>. </a:t>
            </a:r>
            <a:r>
              <a:rPr lang="ko-KR" altLang="en-US" sz="1200" dirty="0"/>
              <a:t>먼저 크게 받아와야 되는 </a:t>
            </a:r>
            <a:r>
              <a:rPr lang="en-US" altLang="ko-KR" sz="1200" dirty="0"/>
              <a:t>parameter </a:t>
            </a:r>
            <a:r>
              <a:rPr lang="ko-KR" altLang="en-US" sz="1200" dirty="0"/>
              <a:t>개수가 </a:t>
            </a:r>
            <a:r>
              <a:rPr lang="en-US" altLang="ko-KR" sz="1200" dirty="0"/>
              <a:t>1</a:t>
            </a:r>
            <a:r>
              <a:rPr lang="ko-KR" altLang="en-US" sz="1200" dirty="0"/>
              <a:t>개인지</a:t>
            </a:r>
            <a:r>
              <a:rPr lang="en-US" altLang="ko-KR" sz="1200" dirty="0"/>
              <a:t>, </a:t>
            </a:r>
            <a:r>
              <a:rPr lang="ko-KR" altLang="en-US" sz="1200" dirty="0"/>
              <a:t>혹은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이상인지에 따라 </a:t>
            </a:r>
            <a:r>
              <a:rPr lang="en-US" altLang="ko-KR" sz="1200" dirty="0"/>
              <a:t>parameter </a:t>
            </a:r>
            <a:r>
              <a:rPr lang="ko-KR" altLang="en-US" sz="1200" dirty="0"/>
              <a:t>전달 방식이 달라질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가 한 개 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가 숫자인지 문자인지에 따라서 다시 구분된다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정리하자면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받아오는 방식은 크게 </a:t>
            </a:r>
            <a:r>
              <a:rPr lang="en-US" altLang="ko-KR" sz="1200" dirty="0"/>
              <a:t>3</a:t>
            </a:r>
            <a:r>
              <a:rPr lang="ko-KR" altLang="en-US" sz="1200" dirty="0"/>
              <a:t>가지로 구분되며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가 하나인데 숫자인 경우</a:t>
            </a:r>
            <a:r>
              <a:rPr lang="en-US" altLang="ko-KR" sz="1200" dirty="0"/>
              <a:t>(1</a:t>
            </a:r>
            <a:r>
              <a:rPr lang="ko-KR" altLang="en-US" sz="1200" dirty="0"/>
              <a:t>번 쿼리</a:t>
            </a:r>
            <a:r>
              <a:rPr lang="en-US" altLang="ko-KR" sz="1200" dirty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parameter</a:t>
            </a:r>
            <a:r>
              <a:rPr lang="ko-KR" altLang="en-US" sz="1200" dirty="0"/>
              <a:t>가 하나인데 문자인 경우</a:t>
            </a:r>
            <a:r>
              <a:rPr lang="en-US" altLang="ko-KR" sz="1200" dirty="0"/>
              <a:t>(2</a:t>
            </a:r>
            <a:r>
              <a:rPr lang="ko-KR" altLang="en-US" sz="1200" dirty="0"/>
              <a:t>번 쿼리</a:t>
            </a:r>
            <a:r>
              <a:rPr lang="en-US" altLang="ko-KR" sz="1200" dirty="0"/>
              <a:t>), parameter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두개</a:t>
            </a:r>
            <a:r>
              <a:rPr lang="ko-KR" altLang="en-US" sz="1200" dirty="0"/>
              <a:t> 이상인 경우</a:t>
            </a:r>
            <a:r>
              <a:rPr lang="en-US" altLang="ko-KR" sz="1200" dirty="0"/>
              <a:t>(3</a:t>
            </a:r>
            <a:r>
              <a:rPr lang="ko-KR" altLang="en-US" sz="1200" dirty="0"/>
              <a:t>번 쿼리</a:t>
            </a:r>
            <a:r>
              <a:rPr lang="en-US" altLang="ko-KR" sz="1200" dirty="0"/>
              <a:t>)</a:t>
            </a:r>
            <a:r>
              <a:rPr lang="ko-KR" altLang="en-US" sz="1200" dirty="0"/>
              <a:t>로 구분이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세가지 경우에 대해 하나씩 살펴보도록 하겠다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384159"/>
            <a:ext cx="2870424" cy="1604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61" y="3375921"/>
            <a:ext cx="3129993" cy="12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58" y="3375921"/>
            <a:ext cx="3320235" cy="1328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Mybatis</a:t>
            </a:r>
            <a:r>
              <a:rPr lang="ko-KR" altLang="en-US" i="1" dirty="0"/>
              <a:t> </a:t>
            </a:r>
            <a:r>
              <a:rPr lang="ko-KR" altLang="en-US" i="1" dirty="0" err="1"/>
              <a:t>메소드의</a:t>
            </a:r>
            <a:r>
              <a:rPr lang="ko-KR" altLang="en-US" i="1" dirty="0"/>
              <a:t> </a:t>
            </a:r>
            <a:r>
              <a:rPr lang="ko-KR" altLang="en-US" i="1" dirty="0" err="1"/>
              <a:t>두번째</a:t>
            </a:r>
            <a:r>
              <a:rPr lang="ko-KR" altLang="en-US" i="1" dirty="0"/>
              <a:t> 인자 작성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9666" y="1264737"/>
            <a:ext cx="10219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sqlSession.insert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sqlSession.update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sqlSession.delete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sqlSession.selectOne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sqlSession.selectList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다음은 매개변수를 어떻게 </a:t>
            </a:r>
            <a:r>
              <a:rPr lang="ko-KR" altLang="en-US" sz="1200" dirty="0" err="1"/>
              <a:t>코딩하는지</a:t>
            </a:r>
            <a:r>
              <a:rPr lang="ko-KR" altLang="en-US" sz="1200" dirty="0"/>
              <a:t> 보겠다</a:t>
            </a:r>
            <a:r>
              <a:rPr lang="en-US" altLang="ko-KR" sz="1200" dirty="0"/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84685" y="1346993"/>
            <a:ext cx="1025406" cy="133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8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(6)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927" y="2979452"/>
            <a:ext cx="10750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지속적으로 말하지만 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인자를 얻어오는 방법도 </a:t>
            </a:r>
            <a:r>
              <a:rPr lang="ko-KR" altLang="en-US" sz="1200" dirty="0" err="1"/>
              <a:t>쿼리문만</a:t>
            </a:r>
            <a:r>
              <a:rPr lang="ko-KR" altLang="en-US" sz="1200" dirty="0"/>
              <a:t> 작성할 수 있다면 쉽게 알 수 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위의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쿼리문에서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pamareter</a:t>
            </a:r>
            <a:r>
              <a:rPr lang="ko-KR" altLang="en-US" sz="1200" dirty="0"/>
              <a:t>로 받아야</a:t>
            </a:r>
            <a:r>
              <a:rPr lang="en-US" altLang="ko-KR" sz="1200" dirty="0"/>
              <a:t> </a:t>
            </a:r>
            <a:r>
              <a:rPr lang="ko-KR" altLang="en-US" sz="1200" dirty="0"/>
              <a:t>하는 값은 </a:t>
            </a:r>
            <a:r>
              <a:rPr lang="en-US" altLang="ko-KR" sz="1200" dirty="0"/>
              <a:t>#{</a:t>
            </a:r>
            <a:r>
              <a:rPr lang="en-US" altLang="ko-KR" sz="1200" dirty="0" err="1"/>
              <a:t>boardNum</a:t>
            </a:r>
            <a:r>
              <a:rPr lang="en-US" altLang="ko-KR" sz="1200" dirty="0"/>
              <a:t>}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개이다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이렇게 받아야 하는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가 </a:t>
            </a:r>
            <a:r>
              <a:rPr lang="en-US" altLang="ko-KR" sz="1200" dirty="0"/>
              <a:t>1</a:t>
            </a:r>
            <a:r>
              <a:rPr lang="ko-KR" altLang="en-US" sz="1200" dirty="0"/>
              <a:t>개인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그 </a:t>
            </a:r>
            <a:r>
              <a:rPr lang="en-US" altLang="ko-KR" sz="1200" dirty="0" err="1"/>
              <a:t>paramter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파악한다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boardNum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숫자형</a:t>
            </a:r>
            <a:r>
              <a:rPr lang="en-US" altLang="ko-KR" sz="1200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두번째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쿼리문</a:t>
            </a:r>
            <a:r>
              <a:rPr lang="ko-KR" altLang="en-US" sz="1200" dirty="0"/>
              <a:t> 역시 </a:t>
            </a:r>
            <a:r>
              <a:rPr lang="ko-KR" altLang="en-US" sz="1200" dirty="0" err="1"/>
              <a:t>받아야하는</a:t>
            </a:r>
            <a:r>
              <a:rPr lang="ko-KR" altLang="en-US" sz="1200" dirty="0"/>
              <a:t> 값은 </a:t>
            </a:r>
            <a:r>
              <a:rPr lang="en-US" altLang="ko-KR" sz="1200" dirty="0"/>
              <a:t>1</a:t>
            </a:r>
            <a:r>
              <a:rPr lang="ko-KR" altLang="en-US" sz="1200" dirty="0"/>
              <a:t>개이며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자료형은</a:t>
            </a:r>
            <a:r>
              <a:rPr lang="ko-KR" altLang="en-US" sz="1200" dirty="0"/>
              <a:t> 문자형이다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2" y="1310720"/>
            <a:ext cx="2870424" cy="1604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Mybatis</a:t>
            </a:r>
            <a:r>
              <a:rPr lang="ko-KR" altLang="en-US" i="1" dirty="0"/>
              <a:t> </a:t>
            </a:r>
            <a:r>
              <a:rPr lang="ko-KR" altLang="en-US" i="1" dirty="0" err="1"/>
              <a:t>메소드의</a:t>
            </a:r>
            <a:r>
              <a:rPr lang="ko-KR" altLang="en-US" i="1" dirty="0"/>
              <a:t> </a:t>
            </a:r>
            <a:r>
              <a:rPr lang="ko-KR" altLang="en-US" i="1" dirty="0" err="1"/>
              <a:t>두번째</a:t>
            </a:r>
            <a:r>
              <a:rPr lang="ko-KR" altLang="en-US" i="1" dirty="0"/>
              <a:t> 인자 작성 방법 </a:t>
            </a:r>
            <a:r>
              <a:rPr lang="en-US" altLang="ko-KR" i="1" dirty="0"/>
              <a:t>- Parameter</a:t>
            </a:r>
            <a:r>
              <a:rPr lang="ko-KR" altLang="en-US" i="1" dirty="0"/>
              <a:t>가 </a:t>
            </a:r>
            <a:r>
              <a:rPr lang="en-US" altLang="ko-KR" i="1" dirty="0"/>
              <a:t>1</a:t>
            </a:r>
            <a:r>
              <a:rPr lang="ko-KR" altLang="en-US" i="1" dirty="0"/>
              <a:t>개인 경우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87" y="1310720"/>
            <a:ext cx="3320235" cy="1328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2" y="4520419"/>
            <a:ext cx="4147493" cy="1320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3406" y="4562979"/>
            <a:ext cx="654947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selectBoard</a:t>
            </a:r>
            <a:r>
              <a:rPr lang="ko-KR" altLang="en-US" sz="1200" dirty="0"/>
              <a:t>인 쿼리를 실행할 때 </a:t>
            </a:r>
            <a:r>
              <a:rPr lang="ko-KR" altLang="en-US" sz="1200" dirty="0" err="1"/>
              <a:t>빈값은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boardNum</a:t>
            </a:r>
            <a:r>
              <a:rPr lang="ko-KR" altLang="en-US" sz="1200" dirty="0"/>
              <a:t>으로 채우라는 의미이다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boardNum</a:t>
            </a:r>
            <a:r>
              <a:rPr lang="ko-KR" altLang="en-US" sz="1200" dirty="0"/>
              <a:t>이 숫자이기 때문에 매개변수를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준 것이다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1550" y="4674174"/>
            <a:ext cx="182939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endCxn id="9" idx="1"/>
          </p:cNvCxnSpPr>
          <p:nvPr/>
        </p:nvCxnSpPr>
        <p:spPr>
          <a:xfrm>
            <a:off x="4967417" y="4797743"/>
            <a:ext cx="345989" cy="70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13406" y="5408359"/>
            <a:ext cx="654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selectBoard</a:t>
            </a:r>
            <a:r>
              <a:rPr lang="ko-KR" altLang="en-US" sz="1200" dirty="0"/>
              <a:t>인 쿼리를 실행할 때 </a:t>
            </a:r>
            <a:r>
              <a:rPr lang="ko-KR" altLang="en-US" sz="1200" dirty="0" err="1"/>
              <a:t>빈값은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boardTitle</a:t>
            </a:r>
            <a:r>
              <a:rPr lang="ko-KR" altLang="en-US" sz="1200" dirty="0"/>
              <a:t>로 채우라는 의미이다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boardTitle</a:t>
            </a:r>
            <a:r>
              <a:rPr lang="ko-KR" altLang="en-US" sz="1200" dirty="0"/>
              <a:t>이 문자이기 때문에 매개변수를 </a:t>
            </a:r>
            <a:r>
              <a:rPr lang="en-US" altLang="ko-KR" sz="1200" dirty="0"/>
              <a:t>String</a:t>
            </a:r>
            <a:r>
              <a:rPr lang="ko-KR" altLang="en-US" sz="1200" dirty="0"/>
              <a:t>로 준 것이다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5791" y="5408359"/>
            <a:ext cx="182939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3126" y="5556793"/>
            <a:ext cx="345989" cy="70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7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7" y="4176471"/>
            <a:ext cx="3881231" cy="496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(7)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6996" y="2182388"/>
            <a:ext cx="659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쿼리문의 경우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로 받아야 하는 값이 총 </a:t>
            </a:r>
            <a:r>
              <a:rPr lang="en-US" altLang="ko-KR" sz="1200" dirty="0"/>
              <a:t>3</a:t>
            </a:r>
            <a:r>
              <a:rPr lang="ko-KR" altLang="en-US" sz="1200" dirty="0"/>
              <a:t>개이다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이렇게 받아야 하는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가 여러 개일 때는 매개변수로 </a:t>
            </a:r>
            <a:r>
              <a:rPr lang="en-US" altLang="ko-KR" sz="1200" dirty="0"/>
              <a:t>VO</a:t>
            </a:r>
            <a:r>
              <a:rPr lang="ko-KR" altLang="en-US" sz="1200" dirty="0"/>
              <a:t>객체를 사용한다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VO</a:t>
            </a:r>
            <a:r>
              <a:rPr lang="ko-KR" altLang="en-US" sz="1200" dirty="0"/>
              <a:t>객체 하나에 받아야 하는 </a:t>
            </a:r>
            <a:r>
              <a:rPr lang="en-US" altLang="ko-KR" sz="1200" dirty="0" err="1"/>
              <a:t>boardTitle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boardContent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boardNum</a:t>
            </a:r>
            <a:r>
              <a:rPr lang="ko-KR" altLang="en-US" sz="1200" dirty="0"/>
              <a:t>값을 한번에 저장할 수 있기 때문이다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VO</a:t>
            </a:r>
            <a:r>
              <a:rPr lang="ko-KR" altLang="en-US" sz="1200" dirty="0"/>
              <a:t>클래스에는 이름이 같은 변수와 </a:t>
            </a:r>
            <a:r>
              <a:rPr lang="en-US" altLang="ko-KR" sz="1200" dirty="0"/>
              <a:t>GETTER</a:t>
            </a:r>
            <a:r>
              <a:rPr lang="ko-KR" altLang="en-US" sz="1200" dirty="0"/>
              <a:t>와 </a:t>
            </a:r>
            <a:r>
              <a:rPr lang="en-US" altLang="ko-KR" sz="1200" dirty="0"/>
              <a:t>SETTER</a:t>
            </a:r>
            <a:r>
              <a:rPr lang="ko-KR" altLang="en-US" sz="1200" dirty="0"/>
              <a:t>가 반드시 있어야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Mybatis</a:t>
            </a:r>
            <a:r>
              <a:rPr lang="ko-KR" altLang="en-US" i="1" dirty="0"/>
              <a:t> </a:t>
            </a:r>
            <a:r>
              <a:rPr lang="ko-KR" altLang="en-US" i="1" dirty="0" err="1"/>
              <a:t>메소드의</a:t>
            </a:r>
            <a:r>
              <a:rPr lang="ko-KR" altLang="en-US" i="1" dirty="0"/>
              <a:t> </a:t>
            </a:r>
            <a:r>
              <a:rPr lang="ko-KR" altLang="en-US" i="1" dirty="0" err="1"/>
              <a:t>두번째</a:t>
            </a:r>
            <a:r>
              <a:rPr lang="ko-KR" altLang="en-US" i="1" dirty="0"/>
              <a:t> 인자 작성 방법 </a:t>
            </a:r>
            <a:r>
              <a:rPr lang="en-US" altLang="ko-KR" i="1" dirty="0"/>
              <a:t>- Parameter</a:t>
            </a:r>
            <a:r>
              <a:rPr lang="ko-KR" altLang="en-US" i="1" dirty="0"/>
              <a:t>가 </a:t>
            </a:r>
            <a:r>
              <a:rPr lang="ko-KR" altLang="en-US" i="1" dirty="0" err="1"/>
              <a:t>여러개인</a:t>
            </a:r>
            <a:r>
              <a:rPr lang="ko-KR" altLang="en-US" i="1" dirty="0"/>
              <a:t>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9980" y="4293825"/>
            <a:ext cx="65494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updateBoard</a:t>
            </a:r>
            <a:r>
              <a:rPr lang="ko-KR" altLang="en-US" sz="1200" dirty="0"/>
              <a:t>인 쿼리를 실행할 때 </a:t>
            </a:r>
            <a:r>
              <a:rPr lang="ko-KR" altLang="en-US" sz="1200" dirty="0" err="1"/>
              <a:t>빈값은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boardVO</a:t>
            </a:r>
            <a:r>
              <a:rPr lang="ko-KR" altLang="en-US" sz="1200" dirty="0"/>
              <a:t>으로 채우라는 의미이다</a:t>
            </a:r>
            <a:r>
              <a:rPr lang="en-US" altLang="ko-KR" sz="1200" dirty="0"/>
              <a:t>.</a:t>
            </a:r>
          </a:p>
        </p:txBody>
      </p:sp>
      <p:cxnSp>
        <p:nvCxnSpPr>
          <p:cNvPr id="11" name="직선 연결선 10"/>
          <p:cNvCxnSpPr>
            <a:stCxn id="10" idx="3"/>
            <a:endCxn id="9" idx="1"/>
          </p:cNvCxnSpPr>
          <p:nvPr/>
        </p:nvCxnSpPr>
        <p:spPr>
          <a:xfrm>
            <a:off x="4637708" y="4417393"/>
            <a:ext cx="362272" cy="432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29" y="2162142"/>
            <a:ext cx="3129993" cy="12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808317" y="4293825"/>
            <a:ext cx="182939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자바에서 쿼리를 실행하는 방법</a:t>
            </a:r>
            <a:r>
              <a:rPr lang="en-US" altLang="ko-KR" sz="2200" dirty="0"/>
              <a:t>(8)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최종적으로 정리하자면</a:t>
            </a:r>
            <a:r>
              <a:rPr lang="en-US" altLang="ko-KR" sz="1200" dirty="0"/>
              <a:t>, </a:t>
            </a:r>
            <a:r>
              <a:rPr lang="ko-KR" altLang="en-US" sz="1200" dirty="0"/>
              <a:t>자바에서 쿼리를 실행시킬 수 있으려면 아래의 능력이 충족되어야 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r>
              <a:rPr lang="ko-KR" altLang="en-US" sz="1600" b="1" dirty="0" err="1"/>
              <a:t>첫번째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먼저 쿼리를 작성할 수 있어야 한다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</a:t>
            </a:r>
            <a:r>
              <a:rPr lang="ko-KR" altLang="en-US" sz="1200" dirty="0"/>
              <a:t>수업시간에 실습을 통해 작성하라는 </a:t>
            </a:r>
            <a:r>
              <a:rPr lang="ko-KR" altLang="en-US" sz="1200" dirty="0" err="1"/>
              <a:t>쿼리문은</a:t>
            </a:r>
            <a:r>
              <a:rPr lang="ko-KR" altLang="en-US" sz="1200" dirty="0"/>
              <a:t> 어려운 내용이 아니다</a:t>
            </a:r>
            <a:r>
              <a:rPr lang="en-US" altLang="ko-KR" sz="1200" dirty="0"/>
              <a:t>.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쿼리문이기</a:t>
            </a:r>
            <a:r>
              <a:rPr lang="ko-KR" altLang="en-US" sz="1200" dirty="0"/>
              <a:t> 때문에 하루만 투자해서   집중해서 책을 본다면 무난하게 작성 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할 수 있는 레벨이다</a:t>
            </a:r>
            <a:r>
              <a:rPr lang="en-US" altLang="ko-KR" sz="1200" dirty="0"/>
              <a:t>. </a:t>
            </a:r>
            <a:r>
              <a:rPr lang="ko-KR" altLang="en-US" sz="1200" dirty="0"/>
              <a:t>어려운 </a:t>
            </a:r>
            <a:r>
              <a:rPr lang="ko-KR" altLang="en-US" sz="1200" dirty="0" err="1"/>
              <a:t>쿼리문은</a:t>
            </a:r>
            <a:r>
              <a:rPr lang="ko-KR" altLang="en-US" sz="1200" dirty="0"/>
              <a:t> 학습을 통해 하나씩 배우고 있으니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쿼리문을</a:t>
            </a:r>
            <a:r>
              <a:rPr lang="ko-KR" altLang="en-US" sz="1200" dirty="0"/>
              <a:t> 작성하지 못하는 것은 본인이 노력해야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아직 게시판 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현을 위한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삽입 등의 쿼리 작성이 어렵다면 하루만 투자해서 책 보자</a:t>
            </a:r>
            <a:r>
              <a:rPr lang="en-US" altLang="ko-KR" sz="1200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</a:t>
            </a:r>
            <a:r>
              <a:rPr lang="ko-KR" altLang="en-US" sz="1600" b="1" dirty="0" err="1"/>
              <a:t>두번째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Mybatis</a:t>
            </a:r>
            <a:r>
              <a:rPr lang="ko-KR" altLang="en-US" sz="1600" b="1" dirty="0"/>
              <a:t>의 어떤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호출한지 판단한다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4</a:t>
            </a:r>
            <a:r>
              <a:rPr lang="ko-KR" altLang="en-US" sz="1200" dirty="0"/>
              <a:t>번 슬라이드 참조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  </a:t>
            </a:r>
            <a:r>
              <a:rPr lang="ko-KR" altLang="en-US" sz="1600" b="1" dirty="0" err="1"/>
              <a:t>세번째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작성한 쿼리를 통해 자바에서 받아야 하는 </a:t>
            </a:r>
            <a:r>
              <a:rPr lang="en-US" altLang="ko-KR" sz="1600" b="1" dirty="0"/>
              <a:t>parameter</a:t>
            </a:r>
            <a:r>
              <a:rPr lang="ko-KR" altLang="en-US" sz="1600" b="1" dirty="0"/>
              <a:t>가 무엇인지 파악할 수 있어야 한다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200" dirty="0"/>
              <a:t>이는 </a:t>
            </a:r>
            <a:r>
              <a:rPr lang="ko-KR" altLang="en-US" sz="1200" dirty="0" err="1"/>
              <a:t>쿼리문만</a:t>
            </a:r>
            <a:r>
              <a:rPr lang="ko-KR" altLang="en-US" sz="1200" dirty="0"/>
              <a:t> 작성할 수 있다면 누구나가 파악할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한번 말한다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받아와야하는</a:t>
            </a:r>
            <a:r>
              <a:rPr lang="ko-KR" altLang="en-US" sz="1200" dirty="0"/>
              <a:t>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는 </a:t>
            </a:r>
            <a:r>
              <a:rPr lang="en-US" altLang="ko-KR" sz="1200" dirty="0"/>
              <a:t>#{}</a:t>
            </a:r>
            <a:r>
              <a:rPr lang="ko-KR" altLang="en-US" sz="1200" dirty="0"/>
              <a:t>로 표현된 것이다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  </a:t>
            </a:r>
            <a:r>
              <a:rPr lang="ko-KR" altLang="en-US" sz="1600" b="1" dirty="0" err="1"/>
              <a:t>네번째</a:t>
            </a:r>
            <a:r>
              <a:rPr lang="en-US" altLang="ko-KR" sz="1600" b="1" dirty="0"/>
              <a:t>, parameter</a:t>
            </a:r>
            <a:r>
              <a:rPr lang="ko-KR" altLang="en-US" sz="1600" b="1" dirty="0"/>
              <a:t>를 파악했다면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실제 해당하는 </a:t>
            </a:r>
            <a:r>
              <a:rPr lang="en-US" altLang="ko-KR" sz="1600" b="1" dirty="0"/>
              <a:t>parameter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쿼리문에</a:t>
            </a:r>
            <a:r>
              <a:rPr lang="ko-KR" altLang="en-US" sz="1600" b="1" dirty="0"/>
              <a:t> 어떻게 전달해야 하는지 알아야 한다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6 ~ 8 </a:t>
            </a:r>
            <a:r>
              <a:rPr lang="ko-KR" altLang="en-US" sz="1200" dirty="0"/>
              <a:t>슬라이드 참조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9858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1977</Words>
  <Application>Microsoft Office PowerPoint</Application>
  <PresentationFormat>와이드스크린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Marie Maxwell</cp:lastModifiedBy>
  <cp:revision>40</cp:revision>
  <cp:lastPrinted>2021-02-08T23:46:56Z</cp:lastPrinted>
  <dcterms:created xsi:type="dcterms:W3CDTF">2020-08-13T05:51:49Z</dcterms:created>
  <dcterms:modified xsi:type="dcterms:W3CDTF">2021-11-08T17:32:46Z</dcterms:modified>
</cp:coreProperties>
</file>