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27E4-F2A7-42A7-854A-3A199618C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93D88-3A71-431E-B474-4A8A8F635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73D6-8AA7-4F5B-AB9E-C4B8242B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0CC8-517F-4EBB-B893-7909DF8E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EC4C-0BEF-4E99-83B4-F4797BE6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6D85-7880-471C-B6A6-6347745C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F4077-CA4A-45B8-AA07-C5274F206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C197-CAD0-47A9-82DB-49CA66A6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49D4-F60A-4D11-A51E-21BED42D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18F9-80E4-4A60-99B8-2F4566EA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BB628-BEB3-425F-9B68-8A3B68FD0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43828-2007-408F-BFFB-9AF013586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6005-FB02-42E7-9393-7A46C361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EBC2-3FD2-4013-BEE0-3AACBE12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5250E-3606-475D-8495-174E9D13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7505-DB89-40F3-8ADF-A62BA391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48FB-E1D5-43F4-8B0B-54A807D8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EC44-70F2-4546-AC00-98C2A2A3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1ECC-D3A5-476A-A591-CFD41653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290-7EAF-4BE7-B936-0E1902B9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0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C1BC-07E5-4140-87EF-7EFC6637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63A7-7150-4047-A58C-B7E0826A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B092-538D-4DE8-B0A7-367D40AE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412-1A21-4744-B1A2-ED434C5F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CF52-9DC6-4946-BDF5-BDBB75D4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3A00-DC7C-4E60-BDA6-670B1F7A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D2DD-7E75-41CD-B134-6F5BC01E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AB77A-ABF1-4784-96CC-6EEE91DD8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33043-626D-4A21-A7BC-D6E4F139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66868-AF13-4C65-8FA6-922A2815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EB6FE-3E08-4FC8-8E4E-36444152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EE36-00D6-4DC5-97D6-37D375FB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C0F0A-0094-4F31-9F65-01F258A0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E2E8-7035-40E1-88E7-00EA31338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EE5B7-DC73-4FC0-9F23-9136C5CEA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30FA-1C3A-4EDC-BD6D-34FAD6CDF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F26AA-0CFB-4EA8-8B52-C603CFA4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2F978-4C71-4907-BD4D-C2A00CA1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A8EB1-00B6-499C-8D43-9752595E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EAB5-9795-4127-A80E-357B27D3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2C2D9-D0D2-42E8-A776-01557B04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DBBAA-6CCB-4428-AD2C-5D42DBE2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D9FE-F1A0-455D-BDEC-5BDD3596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AF65C-0184-4E72-BE4F-A9D3331F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A25D5-61E0-4E81-AFBA-C1D98433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0A275-EBD3-4CC8-A4F0-EF30F9E3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8390-0054-48FE-8522-7A49B939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6D31-C197-442D-B09B-62A30046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4A8DC-09C4-4913-A561-7643B5F5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CBE58-CEA9-4F89-9C6D-D7C09C95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65556-B18E-457D-9590-2D3281A4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D933A-F79C-4E05-9C99-04D891AE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A4E3-8BB4-494D-A48A-69CE4D50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ADABE-7F0B-4FD2-AFC7-96B8BE308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43DCB-2FA5-47A6-977C-20EEEE900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C277-B10A-4EE4-93D6-1CB8CD1C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9359-0E0D-4B9B-9975-2416B449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D9A16-DBCB-4CE9-8693-752B0229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37D11-026F-4386-AEEA-75CFA177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A4D77-0DD6-454F-B504-269C6042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C487-A83B-48C5-A556-058E8024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4851-D1A0-4A99-B7D2-27F25B74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FF8D-309B-4F0F-9A19-B425D14A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4C00-6E16-40BB-B264-2312DE8E8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3543"/>
            <a:ext cx="9144000" cy="1247799"/>
          </a:xfrm>
        </p:spPr>
        <p:txBody>
          <a:bodyPr/>
          <a:lstStyle/>
          <a:p>
            <a:pPr algn="l"/>
            <a:r>
              <a:rPr lang="en-US" dirty="0"/>
              <a:t>TEAM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F4329-E7BF-42BF-97B8-CDFE41DF8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6086"/>
            <a:ext cx="9144000" cy="316171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/>
              <a:t>JUSTINE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/>
              <a:t>NIXON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/>
              <a:t>JED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/>
              <a:t>DAX</a:t>
            </a:r>
          </a:p>
        </p:txBody>
      </p:sp>
    </p:spTree>
    <p:extLst>
      <p:ext uri="{BB962C8B-B14F-4D97-AF65-F5344CB8AC3E}">
        <p14:creationId xmlns:p14="http://schemas.microsoft.com/office/powerpoint/2010/main" val="384657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3C49-2D5A-41C2-948E-55C38B8C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One: July 11, 2022: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F14A-B120-4E33-8B5A-2CDCBDC8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To gather information, set goal and who are the target audience.</a:t>
            </a:r>
          </a:p>
        </p:txBody>
      </p:sp>
    </p:spTree>
    <p:extLst>
      <p:ext uri="{BB962C8B-B14F-4D97-AF65-F5344CB8AC3E}">
        <p14:creationId xmlns:p14="http://schemas.microsoft.com/office/powerpoint/2010/main" val="63068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8A57-7A9B-4867-8D37-A54F9DC38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26716"/>
          </a:xfrm>
        </p:spPr>
        <p:txBody>
          <a:bodyPr>
            <a:normAutofit fontScale="90000"/>
          </a:bodyPr>
          <a:lstStyle/>
          <a:p>
            <a:r>
              <a:rPr lang="en-US" dirty="0"/>
              <a:t>The goal is to create a user friendly website for all types of students and accommodate people from all walks of life.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86A14-0739-4A74-B8E9-B42AEE60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461"/>
            <a:ext cx="9144000" cy="4373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CC2E-ED28-4724-80B5-590E0E35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Two: July 12, 2022: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00E0-2F1E-46CA-A9AD-4EBAF5BA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Gathered all the essential elements of information pertaining to the goal, objective and started the layout of the plan and equal distribution of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46974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2FAE-8788-49C1-8E66-18380648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Three: July 13, 2022: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4CB8-E130-42C4-9ACB-B8E7BA0D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Execution of the proposed plan, encoding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700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A20-AF6A-461A-8CCC-361514B5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Four: July 14, 2022: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49BB-E8B4-4FE1-9036-2644FCBF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Finalization, Cross Examination for loopholes, Debugging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184834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EBA4-2884-4CAE-938C-8DE74092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Five: July 15, 2022: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52D9-3535-49C8-9B99-6D1DBE80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Final presentation to client for approval and probable maintenance.</a:t>
            </a:r>
          </a:p>
        </p:txBody>
      </p:sp>
    </p:spTree>
    <p:extLst>
      <p:ext uri="{BB962C8B-B14F-4D97-AF65-F5344CB8AC3E}">
        <p14:creationId xmlns:p14="http://schemas.microsoft.com/office/powerpoint/2010/main" val="55492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ONE</vt:lpstr>
      <vt:lpstr>Day One: July 11, 2022: </vt:lpstr>
      <vt:lpstr>The goal is to create a user friendly website for all types of students and accommodate people from all walks of life.</vt:lpstr>
      <vt:lpstr>Day Two: July 12, 2022:</vt:lpstr>
      <vt:lpstr>Day Three: July 13, 2022:</vt:lpstr>
      <vt:lpstr>Day Four: July 14, 2022: </vt:lpstr>
      <vt:lpstr>Day Five: July 15, 2022: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ONE</dc:title>
  <dc:creator>hp</dc:creator>
  <cp:lastModifiedBy>hp</cp:lastModifiedBy>
  <cp:revision>2</cp:revision>
  <dcterms:created xsi:type="dcterms:W3CDTF">2022-07-15T08:27:54Z</dcterms:created>
  <dcterms:modified xsi:type="dcterms:W3CDTF">2022-07-15T08:38:35Z</dcterms:modified>
</cp:coreProperties>
</file>