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Adidas product sales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smtClean="0"/>
              <a:t>Nagaraju </a:t>
            </a:r>
            <a:r>
              <a:rPr lang="en-IN" dirty="0" err="1" smtClean="0"/>
              <a:t>illuri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07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conclusion, the Adidas USA Sales Power BI dashboard not only captivates with its visually appealing design but also provides a user-friendly platform for dynamic exploration of customer preferences. With interactive features seamlessly integrated, the dashboard becomes a valuable tool for gaining comprehensive insights into sales trends and consumer habits within the Adidas market, empowering strategic decision-making for the brand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5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Capstone power bi project:-Adidas product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Project Goals:-</a:t>
            </a:r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this project, I'm going to preprocess and clean data, run exploratory data analysis (EDA) and find descriptive statistical </a:t>
            </a:r>
            <a:r>
              <a:rPr lang="en-US" sz="1800" dirty="0" smtClean="0"/>
              <a:t>measurements </a:t>
            </a:r>
            <a:r>
              <a:rPr lang="en-US" sz="1800" dirty="0"/>
              <a:t>as analysis data with making an interactive dashboard for a dataset which contains nearly </a:t>
            </a:r>
            <a:r>
              <a:rPr lang="en-US" sz="1800" dirty="0" smtClean="0"/>
              <a:t>16000 product sales data.</a:t>
            </a:r>
          </a:p>
          <a:p>
            <a:r>
              <a:rPr lang="en-IN" sz="2200" dirty="0">
                <a:latin typeface="Algerian" panose="04020705040A02060702" pitchFamily="82" charset="0"/>
              </a:rPr>
              <a:t>Language, libraries, tools</a:t>
            </a:r>
            <a:r>
              <a:rPr lang="en-IN" sz="2200" dirty="0" smtClean="0">
                <a:latin typeface="Algerian" panose="04020705040A02060702" pitchFamily="82" charset="0"/>
              </a:rPr>
              <a:t>:</a:t>
            </a:r>
          </a:p>
          <a:p>
            <a:r>
              <a:rPr lang="en-IN" dirty="0" smtClean="0">
                <a:latin typeface="Algerian" panose="04020705040A02060702" pitchFamily="82" charset="0"/>
              </a:rPr>
              <a:t>Language</a:t>
            </a:r>
            <a:r>
              <a:rPr lang="en-IN" dirty="0"/>
              <a:t>: </a:t>
            </a:r>
            <a:r>
              <a:rPr lang="en-IN" dirty="0" smtClean="0"/>
              <a:t>Python</a:t>
            </a:r>
          </a:p>
          <a:p>
            <a:r>
              <a:rPr lang="en-IN" dirty="0" smtClean="0"/>
              <a:t> </a:t>
            </a:r>
            <a:r>
              <a:rPr lang="en-IN" dirty="0" smtClean="0">
                <a:latin typeface="Algerian" panose="04020705040A02060702" pitchFamily="82" charset="0"/>
              </a:rPr>
              <a:t>Libraries</a:t>
            </a:r>
            <a:r>
              <a:rPr lang="en-IN" dirty="0">
                <a:latin typeface="Algerian" panose="04020705040A02060702" pitchFamily="82" charset="0"/>
              </a:rPr>
              <a:t>: </a:t>
            </a:r>
            <a:r>
              <a:rPr lang="en-IN" sz="1700" dirty="0"/>
              <a:t>Pandas, </a:t>
            </a:r>
            <a:r>
              <a:rPr lang="en-IN" sz="1700" dirty="0" smtClean="0"/>
              <a:t> </a:t>
            </a:r>
            <a:r>
              <a:rPr lang="en-IN" sz="1700" dirty="0" err="1" smtClean="0"/>
              <a:t>NumPy</a:t>
            </a:r>
            <a:endParaRPr lang="en-IN" sz="1700" dirty="0" smtClean="0"/>
          </a:p>
          <a:p>
            <a:r>
              <a:rPr lang="en-IN" dirty="0" smtClean="0">
                <a:latin typeface="Algerian" panose="04020705040A02060702" pitchFamily="82" charset="0"/>
              </a:rPr>
              <a:t>IDE</a:t>
            </a:r>
            <a:r>
              <a:rPr lang="en-IN" dirty="0">
                <a:latin typeface="Algerian" panose="04020705040A02060702" pitchFamily="82" charset="0"/>
              </a:rPr>
              <a:t>: </a:t>
            </a:r>
            <a:r>
              <a:rPr lang="en-IN" sz="1700" dirty="0" err="1"/>
              <a:t>Jupyter</a:t>
            </a:r>
            <a:r>
              <a:rPr lang="en-IN" sz="1700" dirty="0"/>
              <a:t> </a:t>
            </a:r>
            <a:r>
              <a:rPr lang="en-IN" sz="1700" dirty="0" smtClean="0"/>
              <a:t>Notebook </a:t>
            </a:r>
          </a:p>
          <a:p>
            <a:r>
              <a:rPr lang="en-IN" dirty="0" smtClean="0">
                <a:latin typeface="Algerian" panose="04020705040A02060702" pitchFamily="82" charset="0"/>
              </a:rPr>
              <a:t>Application</a:t>
            </a:r>
            <a:r>
              <a:rPr lang="en-IN" dirty="0">
                <a:latin typeface="Algerian" panose="04020705040A02060702" pitchFamily="82" charset="0"/>
              </a:rPr>
              <a:t>: </a:t>
            </a:r>
            <a:r>
              <a:rPr lang="en-IN" sz="1700" dirty="0"/>
              <a:t>Microsoft Excel, </a:t>
            </a:r>
            <a:r>
              <a:rPr lang="en-IN" sz="1700" dirty="0" smtClean="0"/>
              <a:t>Microsoft  </a:t>
            </a:r>
            <a:r>
              <a:rPr lang="en-IN" sz="1700" dirty="0" err="1"/>
              <a:t>PowerBI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52266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7191"/>
          </a:xfrm>
        </p:spPr>
        <p:txBody>
          <a:bodyPr/>
          <a:lstStyle/>
          <a:p>
            <a:pPr algn="l"/>
            <a:r>
              <a:rPr lang="en-IN" dirty="0" smtClean="0"/>
              <a:t>Data COLUMNS:-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654" y="1705708"/>
            <a:ext cx="10881946" cy="49061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Retailer :-</a:t>
            </a:r>
            <a:r>
              <a:rPr lang="en-US" dirty="0"/>
              <a:t>Business entity selling goods or services.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Retailer 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:-</a:t>
            </a:r>
            <a:r>
              <a:rPr lang="en-US" dirty="0"/>
              <a:t>Unique identifier assigned to a specific retailer.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b="1" dirty="0" smtClean="0">
                <a:latin typeface="Algerian" panose="04020705040A02060702" pitchFamily="82" charset="0"/>
              </a:rPr>
              <a:t>Invoice </a:t>
            </a:r>
            <a:r>
              <a:rPr lang="en-US" b="1" dirty="0">
                <a:latin typeface="Algerian" panose="04020705040A02060702" pitchFamily="82" charset="0"/>
              </a:rPr>
              <a:t>Date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:-</a:t>
            </a:r>
            <a:r>
              <a:rPr lang="en-US" dirty="0"/>
              <a:t>Date when a transaction document is issued.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b="1" dirty="0" smtClean="0">
                <a:latin typeface="Algerian" panose="04020705040A02060702" pitchFamily="82" charset="0"/>
              </a:rPr>
              <a:t>Region :-</a:t>
            </a:r>
            <a:r>
              <a:rPr lang="en-US" dirty="0"/>
              <a:t>Geographical area for sales or distribution.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State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:-</a:t>
            </a:r>
            <a:r>
              <a:rPr lang="en-US" dirty="0"/>
              <a:t>Administrative division within a country.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b="1" dirty="0" smtClean="0">
                <a:latin typeface="Algerian" panose="04020705040A02060702" pitchFamily="82" charset="0"/>
              </a:rPr>
              <a:t>City</a:t>
            </a:r>
            <a:r>
              <a:rPr lang="en-US" dirty="0" smtClean="0">
                <a:latin typeface="Algerian" panose="04020705040A02060702" pitchFamily="82" charset="0"/>
              </a:rPr>
              <a:t> :-</a:t>
            </a:r>
            <a:r>
              <a:rPr lang="en-US" dirty="0"/>
              <a:t>Urban center where retail activities occur.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b="1" dirty="0" smtClean="0">
                <a:latin typeface="Algerian" panose="04020705040A02060702" pitchFamily="82" charset="0"/>
              </a:rPr>
              <a:t>Product:-</a:t>
            </a:r>
            <a:r>
              <a:rPr lang="en-IN" dirty="0"/>
              <a:t>Item available for purchase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Price per </a:t>
            </a:r>
            <a:r>
              <a:rPr lang="en-US" b="1" dirty="0" smtClean="0">
                <a:latin typeface="Algerian" panose="04020705040A02060702" pitchFamily="82" charset="0"/>
              </a:rPr>
              <a:t>Unit :-</a:t>
            </a:r>
            <a:r>
              <a:rPr lang="en-US" dirty="0"/>
              <a:t>Cost assigned to each individual item.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Units </a:t>
            </a:r>
            <a:r>
              <a:rPr lang="en-US" b="1" dirty="0" smtClean="0">
                <a:latin typeface="Algerian" panose="04020705040A02060702" pitchFamily="82" charset="0"/>
              </a:rPr>
              <a:t>Sold :-</a:t>
            </a:r>
            <a:r>
              <a:rPr lang="en-US" dirty="0"/>
              <a:t>Quantity of products sold in a transaction.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Total </a:t>
            </a:r>
            <a:r>
              <a:rPr lang="en-US" b="1" dirty="0" smtClean="0">
                <a:latin typeface="Algerian" panose="04020705040A02060702" pitchFamily="82" charset="0"/>
              </a:rPr>
              <a:t>Sales :-</a:t>
            </a:r>
            <a:r>
              <a:rPr lang="en-US" dirty="0"/>
              <a:t>Overall revenue generated from sales.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Operating </a:t>
            </a:r>
            <a:r>
              <a:rPr lang="en-US" b="1" dirty="0" smtClean="0">
                <a:latin typeface="Algerian" panose="04020705040A02060702" pitchFamily="82" charset="0"/>
              </a:rPr>
              <a:t>Profit :-</a:t>
            </a:r>
            <a:r>
              <a:rPr lang="en-US" dirty="0"/>
              <a:t>Net profit from business operations.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Operating </a:t>
            </a:r>
            <a:r>
              <a:rPr lang="en-US" b="1" dirty="0" smtClean="0">
                <a:latin typeface="Algerian" panose="04020705040A02060702" pitchFamily="82" charset="0"/>
              </a:rPr>
              <a:t>Margin :-</a:t>
            </a:r>
            <a:r>
              <a:rPr lang="en-US" dirty="0"/>
              <a:t>Percentage representing profitability relative to revenue.</a:t>
            </a:r>
            <a:endParaRPr lang="en-US" b="1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Sales Method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:-</a:t>
            </a:r>
            <a:r>
              <a:rPr lang="en-US" dirty="0"/>
              <a:t>Approach or strategy used to make sales.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6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PRIMARY DATA:-</a:t>
            </a:r>
            <a:r>
              <a:rPr lang="en-IN" dirty="0" smtClean="0"/>
              <a:t>OUR CORE DATASET, EXTRACTED FROM KAGGLE’S “ADIDAS PRODUCT SALES” THIS DATASET INCLUDES PRODUCT,RETAILER INFORMATION,REGION,STATE,UNITS SOLD, PRICE PER UNIT,SALES METHOD ETC; IN THE COMPANY</a:t>
            </a:r>
          </a:p>
          <a:p>
            <a:endParaRPr lang="en-IN" dirty="0"/>
          </a:p>
          <a:p>
            <a:r>
              <a:rPr lang="en-IN" dirty="0" smtClean="0">
                <a:latin typeface="Algerian" panose="04020705040A02060702" pitchFamily="82" charset="0"/>
              </a:rPr>
              <a:t>SECONDARY DATA:- </a:t>
            </a:r>
            <a:r>
              <a:rPr lang="en-IN" dirty="0" smtClean="0"/>
              <a:t>MARKET RESEARCH IMPORTS INDUSTRY ANALYSIS,AND CONSUMER BEHAVIOUR STUDIES PROVIDING SECONDARY DATA ON CUSTOMER DEMOGRAPHICS, PREFERENCES AND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71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Data Collection and Integration: Compile insights from </a:t>
            </a:r>
            <a:r>
              <a:rPr lang="en-IN" dirty="0" err="1"/>
              <a:t>Kaggle's</a:t>
            </a:r>
            <a:r>
              <a:rPr lang="en-IN" dirty="0"/>
              <a:t> "Adidas USA Sales Analysis" dataset, incorporating pivotal elements like region, product categories, and customer demographics to form a comprehensive foundation for in-depth analysis and understanding of Adidas sales trends in the </a:t>
            </a:r>
            <a:r>
              <a:rPr lang="en-IN" dirty="0" smtClean="0"/>
              <a:t>USA</a:t>
            </a:r>
          </a:p>
          <a:p>
            <a:r>
              <a:rPr lang="en-US" dirty="0"/>
              <a:t>Creating an engaging Power BI dashboard for Adidas USA sales, the design focuses on visual appeal and user-friendliness. Interactive elements have been incorporated to facilitate exploration of customer preferences, enhancing the overall experience for analyzing sales trends and habits in the Adidas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57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</a:t>
            </a:r>
            <a:r>
              <a:rPr lang="en-IN" dirty="0"/>
              <a:t>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POWER BI FOR </a:t>
            </a:r>
            <a:r>
              <a:rPr lang="en-IN" dirty="0" smtClean="0"/>
              <a:t>DASHBOARD</a:t>
            </a:r>
          </a:p>
          <a:p>
            <a:r>
              <a:rPr lang="en-IN" dirty="0"/>
              <a:t>EXCEL FOR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27869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529" y="219808"/>
            <a:ext cx="10525017" cy="888023"/>
          </a:xfrm>
        </p:spPr>
        <p:txBody>
          <a:bodyPr/>
          <a:lstStyle/>
          <a:p>
            <a:r>
              <a:rPr lang="en-IN" dirty="0" smtClean="0"/>
              <a:t>outcomes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1186962"/>
            <a:ext cx="12112869" cy="5671038"/>
          </a:xfrm>
        </p:spPr>
      </p:pic>
    </p:spTree>
    <p:extLst>
      <p:ext uri="{BB962C8B-B14F-4D97-AF65-F5344CB8AC3E}">
        <p14:creationId xmlns:p14="http://schemas.microsoft.com/office/powerpoint/2010/main" val="19300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" y="0"/>
            <a:ext cx="12176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87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447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Tw Cen MT</vt:lpstr>
      <vt:lpstr>Droplet</vt:lpstr>
      <vt:lpstr>Adidas product sales</vt:lpstr>
      <vt:lpstr>Capstone power bi project:-Adidas product sales</vt:lpstr>
      <vt:lpstr>Data COLUMNS:-</vt:lpstr>
      <vt:lpstr>DATA SOURCES</vt:lpstr>
      <vt:lpstr>methodology</vt:lpstr>
      <vt:lpstr>tools and technologies</vt:lpstr>
      <vt:lpstr>outcomes</vt:lpstr>
      <vt:lpstr>PowerPoint Presentation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product sales</dc:title>
  <dc:creator>nagaraju reddy</dc:creator>
  <cp:lastModifiedBy>nagaraju reddy</cp:lastModifiedBy>
  <cp:revision>5</cp:revision>
  <dcterms:created xsi:type="dcterms:W3CDTF">2024-02-16T08:18:51Z</dcterms:created>
  <dcterms:modified xsi:type="dcterms:W3CDTF">2024-04-16T06:47:50Z</dcterms:modified>
</cp:coreProperties>
</file>