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6431cea56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6431cea56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6431cea56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6431cea56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6431cea56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6431cea56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6431cea56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6431cea56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6431cea56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6431cea56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6431cea5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a6431cea5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5f765963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5f765963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639540ce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639540ce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5f765963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a5f765963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5f765963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5f765963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5f765963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5f765963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639540ce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639540ce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5f765963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5f765963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5f765963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5f765963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64b6a47e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64b6a47e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6431cea56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6431cea5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6431cea56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6431cea56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m2Q5gVE_U6Nz0XLxO1HBy9aWuPy6wk9_/view" TargetMode="External"/><Relationship Id="rId4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catalog.data.gov/dataset/consumer-complaint-database" TargetMode="External"/><Relationship Id="rId4" Type="http://schemas.openxmlformats.org/officeDocument/2006/relationships/hyperlink" Target="https://github.com/ILOVECIS4560/CIS-4560-Projec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Consumer Complaint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03000" y="4058500"/>
            <a:ext cx="79380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Mayte Nunez Rangel, Andy Huynh, Christian Simental, Emanuel Zepeda, Ben Simanjuntak, Enrique Ramirez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11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Hive - Analysis (Top Products)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16146"/>
            <a:ext cx="8248650" cy="11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625" y="2059325"/>
            <a:ext cx="8248651" cy="23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Hive - Analysis (Top Issues)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0" y="1152475"/>
            <a:ext cx="3882900" cy="35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136650"/>
            <a:ext cx="85206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Hive - Analysis (Top Issues)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600" y="709350"/>
            <a:ext cx="8460799" cy="122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999000"/>
            <a:ext cx="8460799" cy="275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6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Hive - Analysis (Top Company Complaints)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63" y="619150"/>
            <a:ext cx="7343775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675" y="3177063"/>
            <a:ext cx="687705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Hive - Analysis (Top Company Complaints)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2" cy="3742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- Analysis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50" y="1152475"/>
            <a:ext cx="4066624" cy="37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6375" y="1197326"/>
            <a:ext cx="4355924" cy="367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- Analysis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8" title="Sentiment tour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46175"/>
            <a:ext cx="63197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Ngram - Analysis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0" y="572700"/>
            <a:ext cx="8520600" cy="32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 two Ngrams, one being Equifax(4,10) and </a:t>
            </a:r>
            <a:r>
              <a:rPr lang="en" sz="2000"/>
              <a:t>Wells Fargo</a:t>
            </a:r>
            <a:r>
              <a:rPr lang="en" sz="2000"/>
              <a:t>(5,10), the most frequent words of </a:t>
            </a:r>
            <a:r>
              <a:rPr lang="en" sz="2000"/>
              <a:t>prominence</a:t>
            </a:r>
            <a:r>
              <a:rPr lang="en" sz="2000"/>
              <a:t> were ‘fair’, ‘credit’, ‘reporting’, act.and victim, of, identity, and theft usually in that order.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Both display ‘a’ , ‘victim’ , ‘of’ ,’identity’ , ‘theft’ which shows this is something both companies should look towards fixing.</a:t>
            </a:r>
            <a:endParaRPr sz="2000"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02550"/>
            <a:ext cx="4518349" cy="189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8350" y="2971450"/>
            <a:ext cx="455987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and links:</a:t>
            </a:r>
            <a:r>
              <a:rPr lang="en"/>
              <a:t> 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URL:</a:t>
            </a:r>
            <a:r>
              <a:rPr lang="en" sz="2000"/>
              <a:t> </a:t>
            </a:r>
            <a:r>
              <a:rPr lang="en" sz="20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Consumer Complaint Database - Catalog</a:t>
            </a:r>
            <a:r>
              <a:rPr lang="en" sz="2000"/>
              <a:t>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Github link: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ILOVECIS4560/CIS-4560-Project: Class project for CIS 4560 (github.com)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/ Background: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Dataset: Consumer Complaint Database (provided by catalog.data.gov)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Background Info: Collection of complaints from consumers about financial products and services.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Selected data set from 2021-2023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size: ~4.47 GB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H/W Specifications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Cluster Version - Hadoop 3.1.2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Cluster # of nodes - 5 nodes(2 master 3 work)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Memory size -  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CPU Speed - 1995.312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2325" y="2023675"/>
            <a:ext cx="554355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 / Workflow diagram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775" y="1099400"/>
            <a:ext cx="6195974" cy="372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Hive tables for structured query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To find out which companies have the most problems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Which problem is rated the highest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Where in the US has the most reported problems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Sentiment analysis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Using </a:t>
            </a:r>
            <a:r>
              <a:rPr lang="en" sz="2000"/>
              <a:t>geospatial</a:t>
            </a:r>
            <a:r>
              <a:rPr lang="en" sz="2000"/>
              <a:t> analysis to find sentiment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Ngram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Exploring ngram to find most common words in a set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Analysis through T</a:t>
            </a:r>
            <a:r>
              <a:rPr lang="en" sz="2000"/>
              <a:t>ableau</a:t>
            </a:r>
            <a:r>
              <a:rPr lang="en" sz="2000"/>
              <a:t> &amp; Excel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Visualizing the data </a:t>
            </a:r>
            <a:r>
              <a:rPr lang="en" sz="2000"/>
              <a:t>received</a:t>
            </a:r>
            <a:r>
              <a:rPr lang="en" sz="2000"/>
              <a:t> from queries as 3D-maps and charts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Hive - Analysis (Complaints Submitted Via)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25" y="1052213"/>
            <a:ext cx="5920250" cy="361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Hive - Analysis (Complaints Submitted Via)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25" y="1017725"/>
            <a:ext cx="599005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Hive - Analysis (Complaints Submitted Via)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7233999" cy="378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Hive - Analysis (Top Products)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315000" cy="366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