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2A11-AB2B-47DB-AA88-EB5E6B6BF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8954-F24A-49FE-899D-A471DB407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83DD2-740E-411B-95B7-65579B99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F5705-5A1A-42A5-9CC4-B0519594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DB25-6A13-4EA7-9639-28C9B341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06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6BAB-2CAE-470E-A4D9-8D3B0346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0E1BA-2488-4D6D-A70E-46396002F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258E-4CF8-4640-84C3-377EE74E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11B64-61D9-4431-8B0A-C25E28F1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4A4C1-47A3-4567-8075-2DD26A90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CD2D6-C7A6-4563-A361-E845FCCD7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789EF-9C0F-4319-BEF5-76D418ABD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D26F-91C4-4058-88A7-4E2EB862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B7C42-2E60-4BE4-9DE1-35F0C603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D2BB-AAB5-47B4-B91A-25D0C564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16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B97D-C1B0-4C84-8FDF-6F3604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51AB-FBF4-482D-9447-98BC9450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894E-8392-4601-979F-2B8623CC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6C449-6FAF-44B7-B4B4-6AD14424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01D8D-DD5C-4306-B391-6EA7D9F5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19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CE6F-3608-4737-9A85-8149F336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EFC4D-3BA7-45AD-80AD-F9DC674A7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4E7D9-97C4-483B-8545-9F6D2552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FE0BB-F404-468B-87B3-61BE7184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333E-EC74-4679-A671-643DC2F9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20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9A9B-C745-46C5-A428-9AD2008D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9B12-9675-4D29-90A6-40296A3D8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B0948-485F-43B2-B71E-CD34AFA5C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E20D9-5137-4A41-9897-A71DD2D3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79BA5-4D7F-4E5C-B08E-B308F68C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22FCB-8B57-47A1-89BC-46BD00BF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36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D5E9-B909-4D26-9314-03D23EBC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8B7D0-4057-4698-81A8-A940F6634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812CD-056E-41A7-BF50-D8782C0ED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48C5A-BC19-4043-9570-99819E95D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D16D3-59C5-48BF-B572-3E83FBA28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739A3-3F61-4C04-9E00-E722B4C4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45425-C89D-443E-BA7E-6127526A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9F83E-E36B-475D-8474-46944D64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23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1750-0824-4F24-B8BA-EEB86CA7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E6CDF-651B-4BDA-98FD-FF5587BB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6932F-F0BF-4A16-9AB0-B39165C8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01209-97E2-47BB-BB48-7BEE2918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81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AB3A6-B186-410A-B31A-57E0980D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153C4-3725-4854-B30E-7E2765DB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D189-7B9C-44F1-9D70-19D60D94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96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1C2A-E6A8-46A2-AB6C-C386F0FC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53B3-E54F-4F0A-AF0A-3A980B852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4F252-E366-4E23-8E1D-14558D101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CF983-E01B-4CD7-B12B-429129F2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7FB8-34A1-43D3-8AFA-0F78A298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97F04-F017-4794-AB4A-CFE9A5AD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7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8F2B-5EF4-4AC7-875B-C5556F67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3D632-642F-43EA-866C-69D2B816B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B8585-9329-4289-A37E-F09166B4D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1EECB-042D-4E8F-A794-A4008DE3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8E0B4-16A0-401E-AA87-378F454F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30D35-38F8-49F0-8579-EE8C1D8D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3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4EEFD-C756-4B6C-9F09-9894EDB2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2D0E-D55F-4BB2-B2A7-5CFD1AB68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A13AC-FB95-4D08-9F67-941EDEC71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5F46-B8E0-445B-B145-739A901078F7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864E-E985-4D1C-BE7B-235E3D941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5736-73BC-4CB8-9CAA-D82A1D39D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14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0BEBA2E-2922-4374-9688-DD6A68AEF33A}"/>
              </a:ext>
            </a:extLst>
          </p:cNvPr>
          <p:cNvSpPr/>
          <p:nvPr/>
        </p:nvSpPr>
        <p:spPr>
          <a:xfrm>
            <a:off x="5671595" y="0"/>
            <a:ext cx="652040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745CED9-C5AB-4EBE-A269-517A16440269}"/>
              </a:ext>
            </a:extLst>
          </p:cNvPr>
          <p:cNvGrpSpPr/>
          <p:nvPr/>
        </p:nvGrpSpPr>
        <p:grpSpPr>
          <a:xfrm>
            <a:off x="8724562" y="2616355"/>
            <a:ext cx="601914" cy="621734"/>
            <a:chOff x="7201302" y="1042938"/>
            <a:chExt cx="3648433" cy="376856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10D540-29DF-4434-BFF8-935DEF462C35}"/>
                </a:ext>
              </a:extLst>
            </p:cNvPr>
            <p:cNvSpPr/>
            <p:nvPr/>
          </p:nvSpPr>
          <p:spPr>
            <a:xfrm>
              <a:off x="8158519" y="2046113"/>
              <a:ext cx="1677880" cy="2148396"/>
            </a:xfrm>
            <a:custGeom>
              <a:avLst/>
              <a:gdLst>
                <a:gd name="connsiteX0" fmla="*/ 594804 w 1677880"/>
                <a:gd name="connsiteY0" fmla="*/ 2112886 h 2148396"/>
                <a:gd name="connsiteX1" fmla="*/ 399495 w 1677880"/>
                <a:gd name="connsiteY1" fmla="*/ 1553592 h 2148396"/>
                <a:gd name="connsiteX2" fmla="*/ 0 w 1677880"/>
                <a:gd name="connsiteY2" fmla="*/ 861134 h 2148396"/>
                <a:gd name="connsiteX3" fmla="*/ 204187 w 1677880"/>
                <a:gd name="connsiteY3" fmla="*/ 248575 h 2148396"/>
                <a:gd name="connsiteX4" fmla="*/ 754602 w 1677880"/>
                <a:gd name="connsiteY4" fmla="*/ 0 h 2148396"/>
                <a:gd name="connsiteX5" fmla="*/ 1340528 w 1677880"/>
                <a:gd name="connsiteY5" fmla="*/ 124288 h 2148396"/>
                <a:gd name="connsiteX6" fmla="*/ 1642369 w 1677880"/>
                <a:gd name="connsiteY6" fmla="*/ 541538 h 2148396"/>
                <a:gd name="connsiteX7" fmla="*/ 1677880 w 1677880"/>
                <a:gd name="connsiteY7" fmla="*/ 1127464 h 2148396"/>
                <a:gd name="connsiteX8" fmla="*/ 1198486 w 1677880"/>
                <a:gd name="connsiteY8" fmla="*/ 1802167 h 2148396"/>
                <a:gd name="connsiteX9" fmla="*/ 1154097 w 1677880"/>
                <a:gd name="connsiteY9" fmla="*/ 2148396 h 2148396"/>
                <a:gd name="connsiteX10" fmla="*/ 594804 w 1677880"/>
                <a:gd name="connsiteY10" fmla="*/ 2112886 h 214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880" h="2148396">
                  <a:moveTo>
                    <a:pt x="594804" y="2112886"/>
                  </a:moveTo>
                  <a:lnTo>
                    <a:pt x="399495" y="1553592"/>
                  </a:lnTo>
                  <a:lnTo>
                    <a:pt x="0" y="861134"/>
                  </a:lnTo>
                  <a:lnTo>
                    <a:pt x="204187" y="248575"/>
                  </a:lnTo>
                  <a:lnTo>
                    <a:pt x="754602" y="0"/>
                  </a:lnTo>
                  <a:lnTo>
                    <a:pt x="1340528" y="124288"/>
                  </a:lnTo>
                  <a:lnTo>
                    <a:pt x="1642369" y="541538"/>
                  </a:lnTo>
                  <a:lnTo>
                    <a:pt x="1677880" y="1127464"/>
                  </a:lnTo>
                  <a:lnTo>
                    <a:pt x="1198486" y="1802167"/>
                  </a:lnTo>
                  <a:lnTo>
                    <a:pt x="1154097" y="2148396"/>
                  </a:lnTo>
                  <a:lnTo>
                    <a:pt x="594804" y="21128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4707CFD-9556-49A0-8601-9F9230D82CC7}"/>
                </a:ext>
              </a:extLst>
            </p:cNvPr>
            <p:cNvSpPr/>
            <p:nvPr/>
          </p:nvSpPr>
          <p:spPr>
            <a:xfrm flipV="1">
              <a:off x="8904344" y="1042938"/>
              <a:ext cx="242895" cy="670172"/>
            </a:xfrm>
            <a:custGeom>
              <a:avLst/>
              <a:gdLst>
                <a:gd name="connsiteX0" fmla="*/ 68357 w 242895"/>
                <a:gd name="connsiteY0" fmla="*/ 652304 h 670172"/>
                <a:gd name="connsiteX1" fmla="*/ 20514 w 242895"/>
                <a:gd name="connsiteY1" fmla="*/ 611821 h 670172"/>
                <a:gd name="connsiteX2" fmla="*/ -2304 w 242895"/>
                <a:gd name="connsiteY2" fmla="*/ 583115 h 670172"/>
                <a:gd name="connsiteX3" fmla="*/ -2304 w 242895"/>
                <a:gd name="connsiteY3" fmla="*/ 331387 h 670172"/>
                <a:gd name="connsiteX4" fmla="*/ -2304 w 242895"/>
                <a:gd name="connsiteY4" fmla="*/ 79658 h 670172"/>
                <a:gd name="connsiteX5" fmla="*/ 17569 w 242895"/>
                <a:gd name="connsiteY5" fmla="*/ 49480 h 670172"/>
                <a:gd name="connsiteX6" fmla="*/ 220719 w 242895"/>
                <a:gd name="connsiteY6" fmla="*/ 49480 h 670172"/>
                <a:gd name="connsiteX7" fmla="*/ 240592 w 242895"/>
                <a:gd name="connsiteY7" fmla="*/ 79658 h 670172"/>
                <a:gd name="connsiteX8" fmla="*/ 240592 w 242895"/>
                <a:gd name="connsiteY8" fmla="*/ 331387 h 670172"/>
                <a:gd name="connsiteX9" fmla="*/ 240592 w 242895"/>
                <a:gd name="connsiteY9" fmla="*/ 583115 h 670172"/>
                <a:gd name="connsiteX10" fmla="*/ 217774 w 242895"/>
                <a:gd name="connsiteY10" fmla="*/ 611821 h 670172"/>
                <a:gd name="connsiteX11" fmla="*/ 119144 w 242895"/>
                <a:gd name="connsiteY11" fmla="*/ 665553 h 670172"/>
                <a:gd name="connsiteX12" fmla="*/ 68357 w 242895"/>
                <a:gd name="connsiteY12" fmla="*/ 652304 h 67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2895" h="670172">
                  <a:moveTo>
                    <a:pt x="68357" y="652304"/>
                  </a:moveTo>
                  <a:cubicBezTo>
                    <a:pt x="54372" y="645680"/>
                    <a:pt x="33026" y="627278"/>
                    <a:pt x="20514" y="611821"/>
                  </a:cubicBezTo>
                  <a:lnTo>
                    <a:pt x="-2304" y="583115"/>
                  </a:lnTo>
                  <a:lnTo>
                    <a:pt x="-2304" y="331387"/>
                  </a:lnTo>
                  <a:lnTo>
                    <a:pt x="-2304" y="79658"/>
                  </a:lnTo>
                  <a:lnTo>
                    <a:pt x="17569" y="49480"/>
                  </a:lnTo>
                  <a:cubicBezTo>
                    <a:pt x="65412" y="-22652"/>
                    <a:pt x="172876" y="-22652"/>
                    <a:pt x="220719" y="49480"/>
                  </a:cubicBezTo>
                  <a:lnTo>
                    <a:pt x="240592" y="79658"/>
                  </a:lnTo>
                  <a:lnTo>
                    <a:pt x="240592" y="331387"/>
                  </a:lnTo>
                  <a:lnTo>
                    <a:pt x="240592" y="583115"/>
                  </a:lnTo>
                  <a:lnTo>
                    <a:pt x="217774" y="611821"/>
                  </a:lnTo>
                  <a:cubicBezTo>
                    <a:pt x="190541" y="645680"/>
                    <a:pt x="154474" y="665553"/>
                    <a:pt x="119144" y="665553"/>
                  </a:cubicBezTo>
                  <a:cubicBezTo>
                    <a:pt x="105159" y="665553"/>
                    <a:pt x="82342" y="659665"/>
                    <a:pt x="68357" y="652304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77288B5-403F-413E-9610-4F545C8948F2}"/>
                </a:ext>
              </a:extLst>
            </p:cNvPr>
            <p:cNvSpPr/>
            <p:nvPr/>
          </p:nvSpPr>
          <p:spPr>
            <a:xfrm flipV="1">
              <a:off x="7701272" y="1544334"/>
              <a:ext cx="544815" cy="544094"/>
            </a:xfrm>
            <a:custGeom>
              <a:avLst/>
              <a:gdLst>
                <a:gd name="connsiteX0" fmla="*/ 72219 w 544815"/>
                <a:gd name="connsiteY0" fmla="*/ 532918 h 544094"/>
                <a:gd name="connsiteX1" fmla="*/ 8919 w 544815"/>
                <a:gd name="connsiteY1" fmla="*/ 473298 h 544094"/>
                <a:gd name="connsiteX2" fmla="*/ 8919 w 544815"/>
                <a:gd name="connsiteY2" fmla="*/ 365835 h 544094"/>
                <a:gd name="connsiteX3" fmla="*/ 376207 w 544815"/>
                <a:gd name="connsiteY3" fmla="*/ 3699 h 544094"/>
                <a:gd name="connsiteX4" fmla="*/ 540346 w 544815"/>
                <a:gd name="connsiteY4" fmla="*/ 97177 h 544094"/>
                <a:gd name="connsiteX5" fmla="*/ 364431 w 544815"/>
                <a:gd name="connsiteY5" fmla="*/ 348905 h 544094"/>
                <a:gd name="connsiteX6" fmla="*/ 170114 w 544815"/>
                <a:gd name="connsiteY6" fmla="*/ 530709 h 544094"/>
                <a:gd name="connsiteX7" fmla="*/ 72219 w 544815"/>
                <a:gd name="connsiteY7" fmla="*/ 532918 h 54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4815" h="544094">
                  <a:moveTo>
                    <a:pt x="72219" y="532918"/>
                  </a:moveTo>
                  <a:cubicBezTo>
                    <a:pt x="48666" y="523349"/>
                    <a:pt x="22168" y="498323"/>
                    <a:pt x="8919" y="473298"/>
                  </a:cubicBezTo>
                  <a:cubicBezTo>
                    <a:pt x="-4330" y="447536"/>
                    <a:pt x="-4330" y="390860"/>
                    <a:pt x="8919" y="365835"/>
                  </a:cubicBezTo>
                  <a:cubicBezTo>
                    <a:pt x="25112" y="335657"/>
                    <a:pt x="352654" y="12531"/>
                    <a:pt x="376207" y="3699"/>
                  </a:cubicBezTo>
                  <a:cubicBezTo>
                    <a:pt x="447604" y="-22799"/>
                    <a:pt x="526361" y="22100"/>
                    <a:pt x="540346" y="97177"/>
                  </a:cubicBezTo>
                  <a:cubicBezTo>
                    <a:pt x="551387" y="157533"/>
                    <a:pt x="546235" y="164893"/>
                    <a:pt x="364431" y="348905"/>
                  </a:cubicBezTo>
                  <a:cubicBezTo>
                    <a:pt x="270216" y="443120"/>
                    <a:pt x="183363" y="525557"/>
                    <a:pt x="170114" y="530709"/>
                  </a:cubicBezTo>
                  <a:cubicBezTo>
                    <a:pt x="142880" y="542486"/>
                    <a:pt x="98717" y="543222"/>
                    <a:pt x="72219" y="53291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44858D-16AC-48A4-80EE-AA8428B60526}"/>
                </a:ext>
              </a:extLst>
            </p:cNvPr>
            <p:cNvSpPr/>
            <p:nvPr/>
          </p:nvSpPr>
          <p:spPr>
            <a:xfrm flipV="1">
              <a:off x="9805495" y="1545250"/>
              <a:ext cx="546339" cy="543178"/>
            </a:xfrm>
            <a:custGeom>
              <a:avLst/>
              <a:gdLst>
                <a:gd name="connsiteX0" fmla="*/ 368621 w 546339"/>
                <a:gd name="connsiteY0" fmla="*/ 530710 h 543178"/>
                <a:gd name="connsiteX1" fmla="*/ 175776 w 546339"/>
                <a:gd name="connsiteY1" fmla="*/ 348906 h 543178"/>
                <a:gd name="connsiteX2" fmla="*/ -139 w 546339"/>
                <a:gd name="connsiteY2" fmla="*/ 97178 h 543178"/>
                <a:gd name="connsiteX3" fmla="*/ 164000 w 546339"/>
                <a:gd name="connsiteY3" fmla="*/ 3699 h 543178"/>
                <a:gd name="connsiteX4" fmla="*/ 531288 w 546339"/>
                <a:gd name="connsiteY4" fmla="*/ 365835 h 543178"/>
                <a:gd name="connsiteX5" fmla="*/ 488597 w 546339"/>
                <a:gd name="connsiteY5" fmla="*/ 521141 h 543178"/>
                <a:gd name="connsiteX6" fmla="*/ 368621 w 546339"/>
                <a:gd name="connsiteY6" fmla="*/ 530710 h 54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339" h="543178">
                  <a:moveTo>
                    <a:pt x="368621" y="530710"/>
                  </a:moveTo>
                  <a:cubicBezTo>
                    <a:pt x="356844" y="525558"/>
                    <a:pt x="269991" y="443120"/>
                    <a:pt x="175776" y="348906"/>
                  </a:cubicBezTo>
                  <a:cubicBezTo>
                    <a:pt x="-6028" y="164894"/>
                    <a:pt x="-11180" y="157534"/>
                    <a:pt x="-139" y="97178"/>
                  </a:cubicBezTo>
                  <a:cubicBezTo>
                    <a:pt x="13846" y="22101"/>
                    <a:pt x="92603" y="-22798"/>
                    <a:pt x="164000" y="3699"/>
                  </a:cubicBezTo>
                  <a:cubicBezTo>
                    <a:pt x="187553" y="12532"/>
                    <a:pt x="515095" y="335657"/>
                    <a:pt x="531288" y="365835"/>
                  </a:cubicBezTo>
                  <a:cubicBezTo>
                    <a:pt x="557050" y="415150"/>
                    <a:pt x="537912" y="484339"/>
                    <a:pt x="488597" y="521141"/>
                  </a:cubicBezTo>
                  <a:cubicBezTo>
                    <a:pt x="463571" y="540279"/>
                    <a:pt x="398799" y="545431"/>
                    <a:pt x="368621" y="530710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BEDD0C-7D89-4BE9-A9EF-B26B62435BA7}"/>
                </a:ext>
              </a:extLst>
            </p:cNvPr>
            <p:cNvSpPr/>
            <p:nvPr/>
          </p:nvSpPr>
          <p:spPr>
            <a:xfrm flipV="1">
              <a:off x="8054833" y="1898592"/>
              <a:ext cx="1941916" cy="2346160"/>
            </a:xfrm>
            <a:custGeom>
              <a:avLst/>
              <a:gdLst>
                <a:gd name="connsiteX0" fmla="*/ 850886 w 1941916"/>
                <a:gd name="connsiteY0" fmla="*/ 2341495 h 2346160"/>
                <a:gd name="connsiteX1" fmla="*/ 570452 w 1941916"/>
                <a:gd name="connsiteY1" fmla="*/ 2261265 h 2346160"/>
                <a:gd name="connsiteX2" fmla="*/ 288545 w 1941916"/>
                <a:gd name="connsiteY2" fmla="*/ 2067685 h 2346160"/>
                <a:gd name="connsiteX3" fmla="*/ 3695 w 1941916"/>
                <a:gd name="connsiteY3" fmla="*/ 1507552 h 2346160"/>
                <a:gd name="connsiteX4" fmla="*/ 18416 w 1941916"/>
                <a:gd name="connsiteY4" fmla="*/ 1157193 h 2346160"/>
                <a:gd name="connsiteX5" fmla="*/ 297378 w 1941916"/>
                <a:gd name="connsiteY5" fmla="*/ 658152 h 2346160"/>
                <a:gd name="connsiteX6" fmla="*/ 471821 w 1941916"/>
                <a:gd name="connsiteY6" fmla="*/ 418200 h 2346160"/>
                <a:gd name="connsiteX7" fmla="*/ 518929 w 1941916"/>
                <a:gd name="connsiteY7" fmla="*/ 195913 h 2346160"/>
                <a:gd name="connsiteX8" fmla="*/ 543954 w 1941916"/>
                <a:gd name="connsiteY8" fmla="*/ 47232 h 2346160"/>
                <a:gd name="connsiteX9" fmla="*/ 967182 w 1941916"/>
                <a:gd name="connsiteY9" fmla="*/ -2084 h 2346160"/>
                <a:gd name="connsiteX10" fmla="*/ 1327110 w 1941916"/>
                <a:gd name="connsiteY10" fmla="*/ -2084 h 2346160"/>
                <a:gd name="connsiteX11" fmla="*/ 1352135 w 1941916"/>
                <a:gd name="connsiteY11" fmla="*/ 14845 h 2346160"/>
                <a:gd name="connsiteX12" fmla="*/ 1412491 w 1941916"/>
                <a:gd name="connsiteY12" fmla="*/ 191497 h 2346160"/>
                <a:gd name="connsiteX13" fmla="*/ 1436781 w 1941916"/>
                <a:gd name="connsiteY13" fmla="*/ 355636 h 2346160"/>
                <a:gd name="connsiteX14" fmla="*/ 1667164 w 1941916"/>
                <a:gd name="connsiteY14" fmla="*/ 689802 h 2346160"/>
                <a:gd name="connsiteX15" fmla="*/ 1918893 w 1941916"/>
                <a:gd name="connsiteY15" fmla="*/ 1157193 h 2346160"/>
                <a:gd name="connsiteX16" fmla="*/ 1933614 w 1941916"/>
                <a:gd name="connsiteY16" fmla="*/ 1507552 h 2346160"/>
                <a:gd name="connsiteX17" fmla="*/ 1737825 w 1941916"/>
                <a:gd name="connsiteY17" fmla="*/ 1970526 h 2346160"/>
                <a:gd name="connsiteX18" fmla="*/ 1557493 w 1941916"/>
                <a:gd name="connsiteY18" fmla="*/ 2149386 h 2346160"/>
                <a:gd name="connsiteX19" fmla="*/ 1167387 w 1941916"/>
                <a:gd name="connsiteY19" fmla="*/ 2327510 h 2346160"/>
                <a:gd name="connsiteX20" fmla="*/ 850886 w 1941916"/>
                <a:gd name="connsiteY20" fmla="*/ 2341495 h 2346160"/>
                <a:gd name="connsiteX21" fmla="*/ 1121016 w 1941916"/>
                <a:gd name="connsiteY21" fmla="*/ 2083878 h 2346160"/>
                <a:gd name="connsiteX22" fmla="*/ 1672316 w 1941916"/>
                <a:gd name="connsiteY22" fmla="*/ 1552451 h 2346160"/>
                <a:gd name="connsiteX23" fmla="*/ 1611960 w 1941916"/>
                <a:gd name="connsiteY23" fmla="*/ 1037217 h 2346160"/>
                <a:gd name="connsiteX24" fmla="*/ 1461071 w 1941916"/>
                <a:gd name="connsiteY24" fmla="*/ 829651 h 2346160"/>
                <a:gd name="connsiteX25" fmla="*/ 1170331 w 1941916"/>
                <a:gd name="connsiteY25" fmla="*/ 296016 h 2346160"/>
                <a:gd name="connsiteX26" fmla="*/ 1165179 w 1941916"/>
                <a:gd name="connsiteY26" fmla="*/ 240812 h 2346160"/>
                <a:gd name="connsiteX27" fmla="*/ 964238 w 1941916"/>
                <a:gd name="connsiteY27" fmla="*/ 240812 h 2346160"/>
                <a:gd name="connsiteX28" fmla="*/ 762561 w 1941916"/>
                <a:gd name="connsiteY28" fmla="*/ 240812 h 2346160"/>
                <a:gd name="connsiteX29" fmla="*/ 762561 w 1941916"/>
                <a:gd name="connsiteY29" fmla="*/ 283503 h 2346160"/>
                <a:gd name="connsiteX30" fmla="*/ 693372 w 1941916"/>
                <a:gd name="connsiteY30" fmla="*/ 524191 h 2346160"/>
                <a:gd name="connsiteX31" fmla="*/ 479182 w 1941916"/>
                <a:gd name="connsiteY31" fmla="*/ 825971 h 2346160"/>
                <a:gd name="connsiteX32" fmla="*/ 329028 w 1941916"/>
                <a:gd name="connsiteY32" fmla="*/ 1029120 h 2346160"/>
                <a:gd name="connsiteX33" fmla="*/ 630072 w 1941916"/>
                <a:gd name="connsiteY33" fmla="*/ 2016897 h 2346160"/>
                <a:gd name="connsiteX34" fmla="*/ 906090 w 1941916"/>
                <a:gd name="connsiteY34" fmla="*/ 2098599 h 2346160"/>
                <a:gd name="connsiteX35" fmla="*/ 1121016 w 1941916"/>
                <a:gd name="connsiteY35" fmla="*/ 2083878 h 234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41916" h="2346160">
                  <a:moveTo>
                    <a:pt x="850886" y="2341495"/>
                  </a:moveTo>
                  <a:cubicBezTo>
                    <a:pt x="710301" y="2315733"/>
                    <a:pt x="665402" y="2303220"/>
                    <a:pt x="570452" y="2261265"/>
                  </a:cubicBezTo>
                  <a:cubicBezTo>
                    <a:pt x="464461" y="2214894"/>
                    <a:pt x="379815" y="2156746"/>
                    <a:pt x="288545" y="2067685"/>
                  </a:cubicBezTo>
                  <a:cubicBezTo>
                    <a:pt x="132503" y="1915323"/>
                    <a:pt x="35345" y="1723214"/>
                    <a:pt x="3695" y="1507552"/>
                  </a:cubicBezTo>
                  <a:cubicBezTo>
                    <a:pt x="-8818" y="1420698"/>
                    <a:pt x="-722" y="1233742"/>
                    <a:pt x="18416" y="1157193"/>
                  </a:cubicBezTo>
                  <a:cubicBezTo>
                    <a:pt x="64787" y="970972"/>
                    <a:pt x="124407" y="863509"/>
                    <a:pt x="297378" y="658152"/>
                  </a:cubicBezTo>
                  <a:cubicBezTo>
                    <a:pt x="398217" y="538176"/>
                    <a:pt x="439435" y="481500"/>
                    <a:pt x="471821" y="418200"/>
                  </a:cubicBezTo>
                  <a:cubicBezTo>
                    <a:pt x="509360" y="343123"/>
                    <a:pt x="513776" y="323250"/>
                    <a:pt x="518929" y="195913"/>
                  </a:cubicBezTo>
                  <a:cubicBezTo>
                    <a:pt x="523345" y="77410"/>
                    <a:pt x="524081" y="73729"/>
                    <a:pt x="543954" y="47232"/>
                  </a:cubicBezTo>
                  <a:cubicBezTo>
                    <a:pt x="582965" y="-3556"/>
                    <a:pt x="568244" y="-2084"/>
                    <a:pt x="967182" y="-2084"/>
                  </a:cubicBezTo>
                  <a:lnTo>
                    <a:pt x="1327110" y="-2084"/>
                  </a:lnTo>
                  <a:lnTo>
                    <a:pt x="1352135" y="14845"/>
                  </a:lnTo>
                  <a:cubicBezTo>
                    <a:pt x="1401451" y="47968"/>
                    <a:pt x="1407339" y="64897"/>
                    <a:pt x="1412491" y="191497"/>
                  </a:cubicBezTo>
                  <a:cubicBezTo>
                    <a:pt x="1416172" y="292336"/>
                    <a:pt x="1418380" y="310737"/>
                    <a:pt x="1436781" y="355636"/>
                  </a:cubicBezTo>
                  <a:cubicBezTo>
                    <a:pt x="1473583" y="447642"/>
                    <a:pt x="1511858" y="503582"/>
                    <a:pt x="1667164" y="689802"/>
                  </a:cubicBezTo>
                  <a:cubicBezTo>
                    <a:pt x="1812166" y="862773"/>
                    <a:pt x="1875466" y="980541"/>
                    <a:pt x="1918893" y="1157193"/>
                  </a:cubicBezTo>
                  <a:cubicBezTo>
                    <a:pt x="1938030" y="1233742"/>
                    <a:pt x="1946126" y="1420698"/>
                    <a:pt x="1933614" y="1507552"/>
                  </a:cubicBezTo>
                  <a:cubicBezTo>
                    <a:pt x="1909324" y="1673163"/>
                    <a:pt x="1840135" y="1837301"/>
                    <a:pt x="1737825" y="1970526"/>
                  </a:cubicBezTo>
                  <a:cubicBezTo>
                    <a:pt x="1701022" y="2018369"/>
                    <a:pt x="1604600" y="2114056"/>
                    <a:pt x="1557493" y="2149386"/>
                  </a:cubicBezTo>
                  <a:cubicBezTo>
                    <a:pt x="1447822" y="2232559"/>
                    <a:pt x="1307236" y="2296596"/>
                    <a:pt x="1167387" y="2327510"/>
                  </a:cubicBezTo>
                  <a:cubicBezTo>
                    <a:pt x="1113656" y="2339287"/>
                    <a:pt x="892841" y="2348855"/>
                    <a:pt x="850886" y="2341495"/>
                  </a:cubicBezTo>
                  <a:close/>
                  <a:moveTo>
                    <a:pt x="1121016" y="2083878"/>
                  </a:moveTo>
                  <a:cubicBezTo>
                    <a:pt x="1387466" y="2028674"/>
                    <a:pt x="1604600" y="1819636"/>
                    <a:pt x="1672316" y="1552451"/>
                  </a:cubicBezTo>
                  <a:cubicBezTo>
                    <a:pt x="1717215" y="1375063"/>
                    <a:pt x="1696606" y="1196939"/>
                    <a:pt x="1611960" y="1037217"/>
                  </a:cubicBezTo>
                  <a:cubicBezTo>
                    <a:pt x="1576630" y="969500"/>
                    <a:pt x="1564853" y="954043"/>
                    <a:pt x="1461071" y="829651"/>
                  </a:cubicBezTo>
                  <a:cubicBezTo>
                    <a:pt x="1262337" y="591907"/>
                    <a:pt x="1184316" y="447642"/>
                    <a:pt x="1170331" y="296016"/>
                  </a:cubicBezTo>
                  <a:lnTo>
                    <a:pt x="1165179" y="240812"/>
                  </a:lnTo>
                  <a:lnTo>
                    <a:pt x="964238" y="240812"/>
                  </a:lnTo>
                  <a:lnTo>
                    <a:pt x="762561" y="240812"/>
                  </a:lnTo>
                  <a:lnTo>
                    <a:pt x="762561" y="283503"/>
                  </a:lnTo>
                  <a:cubicBezTo>
                    <a:pt x="762561" y="349011"/>
                    <a:pt x="737535" y="434393"/>
                    <a:pt x="693372" y="524191"/>
                  </a:cubicBezTo>
                  <a:cubicBezTo>
                    <a:pt x="649209" y="612517"/>
                    <a:pt x="594005" y="689802"/>
                    <a:pt x="479182" y="825971"/>
                  </a:cubicBezTo>
                  <a:cubicBezTo>
                    <a:pt x="376135" y="948891"/>
                    <a:pt x="362150" y="966556"/>
                    <a:pt x="329028" y="1029120"/>
                  </a:cubicBezTo>
                  <a:cubicBezTo>
                    <a:pt x="137655" y="1384632"/>
                    <a:pt x="271616" y="1823316"/>
                    <a:pt x="630072" y="2016897"/>
                  </a:cubicBezTo>
                  <a:cubicBezTo>
                    <a:pt x="708093" y="2058852"/>
                    <a:pt x="780962" y="2080933"/>
                    <a:pt x="906090" y="2098599"/>
                  </a:cubicBezTo>
                  <a:cubicBezTo>
                    <a:pt x="943628" y="2103751"/>
                    <a:pt x="1064340" y="2095654"/>
                    <a:pt x="1121016" y="208387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E6C386-29DB-47E5-8358-21C1395E0700}"/>
                </a:ext>
              </a:extLst>
            </p:cNvPr>
            <p:cNvSpPr/>
            <p:nvPr/>
          </p:nvSpPr>
          <p:spPr>
            <a:xfrm flipV="1">
              <a:off x="7201302" y="2743021"/>
              <a:ext cx="668719" cy="250444"/>
            </a:xfrm>
            <a:custGeom>
              <a:avLst/>
              <a:gdLst>
                <a:gd name="connsiteX0" fmla="*/ 84725 w 668719"/>
                <a:gd name="connsiteY0" fmla="*/ 236824 h 250444"/>
                <a:gd name="connsiteX1" fmla="*/ 64852 w 668719"/>
                <a:gd name="connsiteY1" fmla="*/ 14537 h 250444"/>
                <a:gd name="connsiteX2" fmla="*/ 333510 w 668719"/>
                <a:gd name="connsiteY2" fmla="*/ -2392 h 250444"/>
                <a:gd name="connsiteX3" fmla="*/ 602904 w 668719"/>
                <a:gd name="connsiteY3" fmla="*/ 14537 h 250444"/>
                <a:gd name="connsiteX4" fmla="*/ 574934 w 668719"/>
                <a:gd name="connsiteY4" fmla="*/ 239768 h 250444"/>
                <a:gd name="connsiteX5" fmla="*/ 84725 w 668719"/>
                <a:gd name="connsiteY5" fmla="*/ 236824 h 25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8719" h="250444">
                  <a:moveTo>
                    <a:pt x="84725" y="236824"/>
                  </a:moveTo>
                  <a:cubicBezTo>
                    <a:pt x="-19057" y="200021"/>
                    <a:pt x="-30834" y="65324"/>
                    <a:pt x="64852" y="14537"/>
                  </a:cubicBezTo>
                  <a:cubicBezTo>
                    <a:pt x="95766" y="-2392"/>
                    <a:pt x="100182" y="-2392"/>
                    <a:pt x="333510" y="-2392"/>
                  </a:cubicBezTo>
                  <a:cubicBezTo>
                    <a:pt x="567573" y="-2392"/>
                    <a:pt x="570517" y="-2392"/>
                    <a:pt x="602904" y="14537"/>
                  </a:cubicBezTo>
                  <a:cubicBezTo>
                    <a:pt x="702270" y="67532"/>
                    <a:pt x="684605" y="211798"/>
                    <a:pt x="574934" y="239768"/>
                  </a:cubicBezTo>
                  <a:cubicBezTo>
                    <a:pt x="527091" y="252281"/>
                    <a:pt x="120056" y="250072"/>
                    <a:pt x="84725" y="236824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12E4DC8-5F0D-4563-B1FD-6080C21970B4}"/>
                </a:ext>
              </a:extLst>
            </p:cNvPr>
            <p:cNvSpPr/>
            <p:nvPr/>
          </p:nvSpPr>
          <p:spPr>
            <a:xfrm flipV="1">
              <a:off x="10181144" y="2743610"/>
              <a:ext cx="668591" cy="249855"/>
            </a:xfrm>
            <a:custGeom>
              <a:avLst/>
              <a:gdLst>
                <a:gd name="connsiteX0" fmla="*/ 84444 w 668591"/>
                <a:gd name="connsiteY0" fmla="*/ 238296 h 249855"/>
                <a:gd name="connsiteX1" fmla="*/ 11575 w 668591"/>
                <a:gd name="connsiteY1" fmla="*/ 181620 h 249855"/>
                <a:gd name="connsiteX2" fmla="*/ 61626 w 668591"/>
                <a:gd name="connsiteY2" fmla="*/ 14537 h 249855"/>
                <a:gd name="connsiteX3" fmla="*/ 331020 w 668591"/>
                <a:gd name="connsiteY3" fmla="*/ -2392 h 249855"/>
                <a:gd name="connsiteX4" fmla="*/ 599678 w 668591"/>
                <a:gd name="connsiteY4" fmla="*/ 14537 h 249855"/>
                <a:gd name="connsiteX5" fmla="*/ 571708 w 668591"/>
                <a:gd name="connsiteY5" fmla="*/ 240504 h 249855"/>
                <a:gd name="connsiteX6" fmla="*/ 84444 w 668591"/>
                <a:gd name="connsiteY6" fmla="*/ 238296 h 24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591" h="249855">
                  <a:moveTo>
                    <a:pt x="84444" y="238296"/>
                  </a:moveTo>
                  <a:cubicBezTo>
                    <a:pt x="48377" y="226519"/>
                    <a:pt x="30712" y="211798"/>
                    <a:pt x="11575" y="181620"/>
                  </a:cubicBezTo>
                  <a:cubicBezTo>
                    <a:pt x="-22283" y="124945"/>
                    <a:pt x="534" y="46924"/>
                    <a:pt x="61626" y="14537"/>
                  </a:cubicBezTo>
                  <a:cubicBezTo>
                    <a:pt x="94012" y="-2392"/>
                    <a:pt x="96956" y="-2392"/>
                    <a:pt x="331020" y="-2392"/>
                  </a:cubicBezTo>
                  <a:cubicBezTo>
                    <a:pt x="564347" y="-2392"/>
                    <a:pt x="568763" y="-2392"/>
                    <a:pt x="599678" y="14537"/>
                  </a:cubicBezTo>
                  <a:cubicBezTo>
                    <a:pt x="698308" y="66797"/>
                    <a:pt x="680643" y="210326"/>
                    <a:pt x="571708" y="240504"/>
                  </a:cubicBezTo>
                  <a:cubicBezTo>
                    <a:pt x="532697" y="250809"/>
                    <a:pt x="117566" y="249337"/>
                    <a:pt x="84444" y="238296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EF92AB7-5FC2-4EC0-BCB7-20D7395DCA16}"/>
                </a:ext>
              </a:extLst>
            </p:cNvPr>
            <p:cNvSpPr/>
            <p:nvPr/>
          </p:nvSpPr>
          <p:spPr>
            <a:xfrm flipV="1">
              <a:off x="7700127" y="3649344"/>
              <a:ext cx="545088" cy="543880"/>
            </a:xfrm>
            <a:custGeom>
              <a:avLst/>
              <a:gdLst>
                <a:gd name="connsiteX0" fmla="*/ 371466 w 545088"/>
                <a:gd name="connsiteY0" fmla="*/ 529873 h 543880"/>
                <a:gd name="connsiteX1" fmla="*/ 7122 w 545088"/>
                <a:gd name="connsiteY1" fmla="*/ 166265 h 543880"/>
                <a:gd name="connsiteX2" fmla="*/ 119001 w 545088"/>
                <a:gd name="connsiteY2" fmla="*/ -818 h 543880"/>
                <a:gd name="connsiteX3" fmla="*/ 174941 w 545088"/>
                <a:gd name="connsiteY3" fmla="*/ 9486 h 543880"/>
                <a:gd name="connsiteX4" fmla="*/ 537077 w 545088"/>
                <a:gd name="connsiteY4" fmla="*/ 376774 h 543880"/>
                <a:gd name="connsiteX5" fmla="*/ 478193 w 545088"/>
                <a:gd name="connsiteY5" fmla="*/ 526928 h 543880"/>
                <a:gd name="connsiteX6" fmla="*/ 371466 w 545088"/>
                <a:gd name="connsiteY6" fmla="*/ 529873 h 54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088" h="543880">
                  <a:moveTo>
                    <a:pt x="371466" y="529873"/>
                  </a:moveTo>
                  <a:cubicBezTo>
                    <a:pt x="335399" y="512943"/>
                    <a:pt x="18898" y="196443"/>
                    <a:pt x="7122" y="166265"/>
                  </a:cubicBezTo>
                  <a:cubicBezTo>
                    <a:pt x="-23056" y="85299"/>
                    <a:pt x="34355" y="-818"/>
                    <a:pt x="119001" y="-818"/>
                  </a:cubicBezTo>
                  <a:cubicBezTo>
                    <a:pt x="138874" y="-818"/>
                    <a:pt x="163900" y="3598"/>
                    <a:pt x="174941" y="9486"/>
                  </a:cubicBezTo>
                  <a:cubicBezTo>
                    <a:pt x="205119" y="25679"/>
                    <a:pt x="528244" y="353221"/>
                    <a:pt x="537077" y="376774"/>
                  </a:cubicBezTo>
                  <a:cubicBezTo>
                    <a:pt x="557686" y="431978"/>
                    <a:pt x="531188" y="498958"/>
                    <a:pt x="478193" y="526928"/>
                  </a:cubicBezTo>
                  <a:cubicBezTo>
                    <a:pt x="439918" y="547538"/>
                    <a:pt x="410476" y="548274"/>
                    <a:pt x="371466" y="529873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2DE406-0EE4-4EF9-8699-EA65579F8602}"/>
                </a:ext>
              </a:extLst>
            </p:cNvPr>
            <p:cNvSpPr/>
            <p:nvPr/>
          </p:nvSpPr>
          <p:spPr>
            <a:xfrm flipV="1">
              <a:off x="9806368" y="3649344"/>
              <a:ext cx="545088" cy="543880"/>
            </a:xfrm>
            <a:custGeom>
              <a:avLst/>
              <a:gdLst>
                <a:gd name="connsiteX0" fmla="*/ 62288 w 545088"/>
                <a:gd name="connsiteY0" fmla="*/ 526928 h 543880"/>
                <a:gd name="connsiteX1" fmla="*/ 3404 w 545088"/>
                <a:gd name="connsiteY1" fmla="*/ 376774 h 543880"/>
                <a:gd name="connsiteX2" fmla="*/ 365539 w 545088"/>
                <a:gd name="connsiteY2" fmla="*/ 9486 h 543880"/>
                <a:gd name="connsiteX3" fmla="*/ 421479 w 545088"/>
                <a:gd name="connsiteY3" fmla="*/ -818 h 543880"/>
                <a:gd name="connsiteX4" fmla="*/ 533359 w 545088"/>
                <a:gd name="connsiteY4" fmla="*/ 166265 h 543880"/>
                <a:gd name="connsiteX5" fmla="*/ 169015 w 545088"/>
                <a:gd name="connsiteY5" fmla="*/ 529873 h 543880"/>
                <a:gd name="connsiteX6" fmla="*/ 62288 w 545088"/>
                <a:gd name="connsiteY6" fmla="*/ 526928 h 54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088" h="543880">
                  <a:moveTo>
                    <a:pt x="62288" y="526928"/>
                  </a:moveTo>
                  <a:cubicBezTo>
                    <a:pt x="9292" y="498958"/>
                    <a:pt x="-17206" y="431978"/>
                    <a:pt x="3404" y="376774"/>
                  </a:cubicBezTo>
                  <a:cubicBezTo>
                    <a:pt x="12236" y="353221"/>
                    <a:pt x="335361" y="25679"/>
                    <a:pt x="365539" y="9486"/>
                  </a:cubicBezTo>
                  <a:cubicBezTo>
                    <a:pt x="376580" y="3598"/>
                    <a:pt x="401606" y="-818"/>
                    <a:pt x="421479" y="-818"/>
                  </a:cubicBezTo>
                  <a:cubicBezTo>
                    <a:pt x="506125" y="-818"/>
                    <a:pt x="563537" y="85299"/>
                    <a:pt x="533359" y="166265"/>
                  </a:cubicBezTo>
                  <a:cubicBezTo>
                    <a:pt x="521582" y="196443"/>
                    <a:pt x="205081" y="512943"/>
                    <a:pt x="169015" y="529873"/>
                  </a:cubicBezTo>
                  <a:cubicBezTo>
                    <a:pt x="130004" y="548274"/>
                    <a:pt x="100562" y="547538"/>
                    <a:pt x="62288" y="52692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BCBC4F-007D-428A-85F4-9EEFFD3FBE73}"/>
                </a:ext>
              </a:extLst>
            </p:cNvPr>
            <p:cNvSpPr/>
            <p:nvPr/>
          </p:nvSpPr>
          <p:spPr>
            <a:xfrm flipV="1">
              <a:off x="8577217" y="4283619"/>
              <a:ext cx="889483" cy="247308"/>
            </a:xfrm>
            <a:custGeom>
              <a:avLst/>
              <a:gdLst>
                <a:gd name="connsiteX0" fmla="*/ 81195 w 889483"/>
                <a:gd name="connsiteY0" fmla="*/ 241188 h 247308"/>
                <a:gd name="connsiteX1" fmla="*/ 229 w 889483"/>
                <a:gd name="connsiteY1" fmla="*/ 150654 h 247308"/>
                <a:gd name="connsiteX2" fmla="*/ 37768 w 889483"/>
                <a:gd name="connsiteY2" fmla="*/ 38039 h 247308"/>
                <a:gd name="connsiteX3" fmla="*/ 101804 w 889483"/>
                <a:gd name="connsiteY3" fmla="*/ 2709 h 247308"/>
                <a:gd name="connsiteX4" fmla="*/ 468356 w 889483"/>
                <a:gd name="connsiteY4" fmla="*/ 500 h 247308"/>
                <a:gd name="connsiteX5" fmla="*/ 803258 w 889483"/>
                <a:gd name="connsiteY5" fmla="*/ 2709 h 247308"/>
                <a:gd name="connsiteX6" fmla="*/ 831228 w 889483"/>
                <a:gd name="connsiteY6" fmla="*/ 20374 h 247308"/>
                <a:gd name="connsiteX7" fmla="*/ 873183 w 889483"/>
                <a:gd name="connsiteY7" fmla="*/ 66009 h 247308"/>
                <a:gd name="connsiteX8" fmla="*/ 831228 w 889483"/>
                <a:gd name="connsiteY8" fmla="*/ 227939 h 247308"/>
                <a:gd name="connsiteX9" fmla="*/ 803258 w 889483"/>
                <a:gd name="connsiteY9" fmla="*/ 245605 h 247308"/>
                <a:gd name="connsiteX10" fmla="*/ 453635 w 889483"/>
                <a:gd name="connsiteY10" fmla="*/ 247077 h 247308"/>
                <a:gd name="connsiteX11" fmla="*/ 81195 w 889483"/>
                <a:gd name="connsiteY11" fmla="*/ 241188 h 2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483" h="247308">
                  <a:moveTo>
                    <a:pt x="81195" y="241188"/>
                  </a:moveTo>
                  <a:cubicBezTo>
                    <a:pt x="50281" y="232356"/>
                    <a:pt x="6854" y="183040"/>
                    <a:pt x="229" y="150654"/>
                  </a:cubicBezTo>
                  <a:cubicBezTo>
                    <a:pt x="-7867" y="105019"/>
                    <a:pt x="3174" y="71897"/>
                    <a:pt x="37768" y="38039"/>
                  </a:cubicBezTo>
                  <a:cubicBezTo>
                    <a:pt x="62058" y="15221"/>
                    <a:pt x="78251" y="6389"/>
                    <a:pt x="101804" y="2709"/>
                  </a:cubicBezTo>
                  <a:cubicBezTo>
                    <a:pt x="119469" y="500"/>
                    <a:pt x="284344" y="-972"/>
                    <a:pt x="468356" y="500"/>
                  </a:cubicBezTo>
                  <a:lnTo>
                    <a:pt x="803258" y="2709"/>
                  </a:lnTo>
                  <a:lnTo>
                    <a:pt x="831228" y="20374"/>
                  </a:lnTo>
                  <a:cubicBezTo>
                    <a:pt x="846685" y="29206"/>
                    <a:pt x="865086" y="49816"/>
                    <a:pt x="873183" y="66009"/>
                  </a:cubicBezTo>
                  <a:cubicBezTo>
                    <a:pt x="902625" y="123421"/>
                    <a:pt x="884224" y="195553"/>
                    <a:pt x="831228" y="227939"/>
                  </a:cubicBezTo>
                  <a:lnTo>
                    <a:pt x="803258" y="245605"/>
                  </a:lnTo>
                  <a:lnTo>
                    <a:pt x="453635" y="247077"/>
                  </a:lnTo>
                  <a:cubicBezTo>
                    <a:pt x="256374" y="247813"/>
                    <a:pt x="93708" y="245605"/>
                    <a:pt x="81195" y="24118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C22D584-7954-40EC-B140-86C0E9D5267E}"/>
                </a:ext>
              </a:extLst>
            </p:cNvPr>
            <p:cNvSpPr/>
            <p:nvPr/>
          </p:nvSpPr>
          <p:spPr>
            <a:xfrm flipV="1">
              <a:off x="8740560" y="4563316"/>
              <a:ext cx="564043" cy="248189"/>
            </a:xfrm>
            <a:custGeom>
              <a:avLst/>
              <a:gdLst>
                <a:gd name="connsiteX0" fmla="*/ 92295 w 564043"/>
                <a:gd name="connsiteY0" fmla="*/ 243223 h 248189"/>
                <a:gd name="connsiteX1" fmla="*/ 62117 w 564043"/>
                <a:gd name="connsiteY1" fmla="*/ 17256 h 248189"/>
                <a:gd name="connsiteX2" fmla="*/ 278516 w 564043"/>
                <a:gd name="connsiteY2" fmla="*/ 327 h 248189"/>
                <a:gd name="connsiteX3" fmla="*/ 496386 w 564043"/>
                <a:gd name="connsiteY3" fmla="*/ 17256 h 248189"/>
                <a:gd name="connsiteX4" fmla="*/ 561158 w 564043"/>
                <a:gd name="connsiteY4" fmla="*/ 113678 h 248189"/>
                <a:gd name="connsiteX5" fmla="*/ 500802 w 564043"/>
                <a:gd name="connsiteY5" fmla="*/ 229238 h 248189"/>
                <a:gd name="connsiteX6" fmla="*/ 293973 w 564043"/>
                <a:gd name="connsiteY6" fmla="*/ 248375 h 248189"/>
                <a:gd name="connsiteX7" fmla="*/ 92295 w 564043"/>
                <a:gd name="connsiteY7" fmla="*/ 243223 h 24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43" h="248189">
                  <a:moveTo>
                    <a:pt x="92295" y="243223"/>
                  </a:moveTo>
                  <a:cubicBezTo>
                    <a:pt x="-17376" y="215989"/>
                    <a:pt x="-37249" y="69515"/>
                    <a:pt x="62117" y="17256"/>
                  </a:cubicBezTo>
                  <a:cubicBezTo>
                    <a:pt x="93031" y="1063"/>
                    <a:pt x="99656" y="327"/>
                    <a:pt x="278516" y="327"/>
                  </a:cubicBezTo>
                  <a:cubicBezTo>
                    <a:pt x="455903" y="327"/>
                    <a:pt x="465472" y="1063"/>
                    <a:pt x="496386" y="17256"/>
                  </a:cubicBezTo>
                  <a:cubicBezTo>
                    <a:pt x="539813" y="39337"/>
                    <a:pt x="556742" y="64363"/>
                    <a:pt x="561158" y="113678"/>
                  </a:cubicBezTo>
                  <a:cubicBezTo>
                    <a:pt x="565575" y="164465"/>
                    <a:pt x="544965" y="204212"/>
                    <a:pt x="500802" y="229238"/>
                  </a:cubicBezTo>
                  <a:cubicBezTo>
                    <a:pt x="471360" y="246167"/>
                    <a:pt x="464736" y="246903"/>
                    <a:pt x="293973" y="248375"/>
                  </a:cubicBezTo>
                  <a:cubicBezTo>
                    <a:pt x="196814" y="249111"/>
                    <a:pt x="106280" y="246903"/>
                    <a:pt x="92295" y="243223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EFB1519-1FF3-401F-A954-FD9CF12B77B8}"/>
              </a:ext>
            </a:extLst>
          </p:cNvPr>
          <p:cNvGrpSpPr/>
          <p:nvPr/>
        </p:nvGrpSpPr>
        <p:grpSpPr>
          <a:xfrm>
            <a:off x="3034742" y="2453834"/>
            <a:ext cx="601914" cy="621734"/>
            <a:chOff x="1511482" y="880417"/>
            <a:chExt cx="3648433" cy="3768567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0E8CF31-5E84-457C-AF9D-B7B08E9F5C56}"/>
                </a:ext>
              </a:extLst>
            </p:cNvPr>
            <p:cNvSpPr/>
            <p:nvPr/>
          </p:nvSpPr>
          <p:spPr>
            <a:xfrm flipV="1">
              <a:off x="3214524" y="880417"/>
              <a:ext cx="242895" cy="670172"/>
            </a:xfrm>
            <a:custGeom>
              <a:avLst/>
              <a:gdLst>
                <a:gd name="connsiteX0" fmla="*/ 68357 w 242895"/>
                <a:gd name="connsiteY0" fmla="*/ 652304 h 670172"/>
                <a:gd name="connsiteX1" fmla="*/ 20514 w 242895"/>
                <a:gd name="connsiteY1" fmla="*/ 611821 h 670172"/>
                <a:gd name="connsiteX2" fmla="*/ -2304 w 242895"/>
                <a:gd name="connsiteY2" fmla="*/ 583115 h 670172"/>
                <a:gd name="connsiteX3" fmla="*/ -2304 w 242895"/>
                <a:gd name="connsiteY3" fmla="*/ 331387 h 670172"/>
                <a:gd name="connsiteX4" fmla="*/ -2304 w 242895"/>
                <a:gd name="connsiteY4" fmla="*/ 79658 h 670172"/>
                <a:gd name="connsiteX5" fmla="*/ 17569 w 242895"/>
                <a:gd name="connsiteY5" fmla="*/ 49480 h 670172"/>
                <a:gd name="connsiteX6" fmla="*/ 220719 w 242895"/>
                <a:gd name="connsiteY6" fmla="*/ 49480 h 670172"/>
                <a:gd name="connsiteX7" fmla="*/ 240592 w 242895"/>
                <a:gd name="connsiteY7" fmla="*/ 79658 h 670172"/>
                <a:gd name="connsiteX8" fmla="*/ 240592 w 242895"/>
                <a:gd name="connsiteY8" fmla="*/ 331387 h 670172"/>
                <a:gd name="connsiteX9" fmla="*/ 240592 w 242895"/>
                <a:gd name="connsiteY9" fmla="*/ 583115 h 670172"/>
                <a:gd name="connsiteX10" fmla="*/ 217774 w 242895"/>
                <a:gd name="connsiteY10" fmla="*/ 611821 h 670172"/>
                <a:gd name="connsiteX11" fmla="*/ 119144 w 242895"/>
                <a:gd name="connsiteY11" fmla="*/ 665553 h 670172"/>
                <a:gd name="connsiteX12" fmla="*/ 68357 w 242895"/>
                <a:gd name="connsiteY12" fmla="*/ 652304 h 67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2895" h="670172">
                  <a:moveTo>
                    <a:pt x="68357" y="652304"/>
                  </a:moveTo>
                  <a:cubicBezTo>
                    <a:pt x="54372" y="645680"/>
                    <a:pt x="33026" y="627278"/>
                    <a:pt x="20514" y="611821"/>
                  </a:cubicBezTo>
                  <a:lnTo>
                    <a:pt x="-2304" y="583115"/>
                  </a:lnTo>
                  <a:lnTo>
                    <a:pt x="-2304" y="331387"/>
                  </a:lnTo>
                  <a:lnTo>
                    <a:pt x="-2304" y="79658"/>
                  </a:lnTo>
                  <a:lnTo>
                    <a:pt x="17569" y="49480"/>
                  </a:lnTo>
                  <a:cubicBezTo>
                    <a:pt x="65412" y="-22652"/>
                    <a:pt x="172876" y="-22652"/>
                    <a:pt x="220719" y="49480"/>
                  </a:cubicBezTo>
                  <a:lnTo>
                    <a:pt x="240592" y="79658"/>
                  </a:lnTo>
                  <a:lnTo>
                    <a:pt x="240592" y="331387"/>
                  </a:lnTo>
                  <a:lnTo>
                    <a:pt x="240592" y="583115"/>
                  </a:lnTo>
                  <a:lnTo>
                    <a:pt x="217774" y="611821"/>
                  </a:lnTo>
                  <a:cubicBezTo>
                    <a:pt x="190541" y="645680"/>
                    <a:pt x="154474" y="665553"/>
                    <a:pt x="119144" y="665553"/>
                  </a:cubicBezTo>
                  <a:cubicBezTo>
                    <a:pt x="105159" y="665553"/>
                    <a:pt x="82342" y="659665"/>
                    <a:pt x="68357" y="652304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9517AE2-5A1C-4B41-8286-089D7575145C}"/>
                </a:ext>
              </a:extLst>
            </p:cNvPr>
            <p:cNvSpPr/>
            <p:nvPr/>
          </p:nvSpPr>
          <p:spPr>
            <a:xfrm flipV="1">
              <a:off x="2011452" y="1381813"/>
              <a:ext cx="544815" cy="544094"/>
            </a:xfrm>
            <a:custGeom>
              <a:avLst/>
              <a:gdLst>
                <a:gd name="connsiteX0" fmla="*/ 72219 w 544815"/>
                <a:gd name="connsiteY0" fmla="*/ 532918 h 544094"/>
                <a:gd name="connsiteX1" fmla="*/ 8919 w 544815"/>
                <a:gd name="connsiteY1" fmla="*/ 473298 h 544094"/>
                <a:gd name="connsiteX2" fmla="*/ 8919 w 544815"/>
                <a:gd name="connsiteY2" fmla="*/ 365835 h 544094"/>
                <a:gd name="connsiteX3" fmla="*/ 376207 w 544815"/>
                <a:gd name="connsiteY3" fmla="*/ 3699 h 544094"/>
                <a:gd name="connsiteX4" fmla="*/ 540346 w 544815"/>
                <a:gd name="connsiteY4" fmla="*/ 97177 h 544094"/>
                <a:gd name="connsiteX5" fmla="*/ 364431 w 544815"/>
                <a:gd name="connsiteY5" fmla="*/ 348905 h 544094"/>
                <a:gd name="connsiteX6" fmla="*/ 170114 w 544815"/>
                <a:gd name="connsiteY6" fmla="*/ 530709 h 544094"/>
                <a:gd name="connsiteX7" fmla="*/ 72219 w 544815"/>
                <a:gd name="connsiteY7" fmla="*/ 532918 h 54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4815" h="544094">
                  <a:moveTo>
                    <a:pt x="72219" y="532918"/>
                  </a:moveTo>
                  <a:cubicBezTo>
                    <a:pt x="48666" y="523349"/>
                    <a:pt x="22168" y="498323"/>
                    <a:pt x="8919" y="473298"/>
                  </a:cubicBezTo>
                  <a:cubicBezTo>
                    <a:pt x="-4330" y="447536"/>
                    <a:pt x="-4330" y="390860"/>
                    <a:pt x="8919" y="365835"/>
                  </a:cubicBezTo>
                  <a:cubicBezTo>
                    <a:pt x="25112" y="335657"/>
                    <a:pt x="352654" y="12531"/>
                    <a:pt x="376207" y="3699"/>
                  </a:cubicBezTo>
                  <a:cubicBezTo>
                    <a:pt x="447604" y="-22799"/>
                    <a:pt x="526361" y="22100"/>
                    <a:pt x="540346" y="97177"/>
                  </a:cubicBezTo>
                  <a:cubicBezTo>
                    <a:pt x="551387" y="157533"/>
                    <a:pt x="546235" y="164893"/>
                    <a:pt x="364431" y="348905"/>
                  </a:cubicBezTo>
                  <a:cubicBezTo>
                    <a:pt x="270216" y="443120"/>
                    <a:pt x="183363" y="525557"/>
                    <a:pt x="170114" y="530709"/>
                  </a:cubicBezTo>
                  <a:cubicBezTo>
                    <a:pt x="142880" y="542486"/>
                    <a:pt x="98717" y="543222"/>
                    <a:pt x="72219" y="53291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12939B9-9068-4F29-BA88-EF26BBEBF791}"/>
                </a:ext>
              </a:extLst>
            </p:cNvPr>
            <p:cNvSpPr/>
            <p:nvPr/>
          </p:nvSpPr>
          <p:spPr>
            <a:xfrm flipV="1">
              <a:off x="4115675" y="1382729"/>
              <a:ext cx="546339" cy="543178"/>
            </a:xfrm>
            <a:custGeom>
              <a:avLst/>
              <a:gdLst>
                <a:gd name="connsiteX0" fmla="*/ 368621 w 546339"/>
                <a:gd name="connsiteY0" fmla="*/ 530710 h 543178"/>
                <a:gd name="connsiteX1" fmla="*/ 175776 w 546339"/>
                <a:gd name="connsiteY1" fmla="*/ 348906 h 543178"/>
                <a:gd name="connsiteX2" fmla="*/ -139 w 546339"/>
                <a:gd name="connsiteY2" fmla="*/ 97178 h 543178"/>
                <a:gd name="connsiteX3" fmla="*/ 164000 w 546339"/>
                <a:gd name="connsiteY3" fmla="*/ 3699 h 543178"/>
                <a:gd name="connsiteX4" fmla="*/ 531288 w 546339"/>
                <a:gd name="connsiteY4" fmla="*/ 365835 h 543178"/>
                <a:gd name="connsiteX5" fmla="*/ 488597 w 546339"/>
                <a:gd name="connsiteY5" fmla="*/ 521141 h 543178"/>
                <a:gd name="connsiteX6" fmla="*/ 368621 w 546339"/>
                <a:gd name="connsiteY6" fmla="*/ 530710 h 54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339" h="543178">
                  <a:moveTo>
                    <a:pt x="368621" y="530710"/>
                  </a:moveTo>
                  <a:cubicBezTo>
                    <a:pt x="356844" y="525558"/>
                    <a:pt x="269991" y="443120"/>
                    <a:pt x="175776" y="348906"/>
                  </a:cubicBezTo>
                  <a:cubicBezTo>
                    <a:pt x="-6028" y="164894"/>
                    <a:pt x="-11180" y="157534"/>
                    <a:pt x="-139" y="97178"/>
                  </a:cubicBezTo>
                  <a:cubicBezTo>
                    <a:pt x="13846" y="22101"/>
                    <a:pt x="92603" y="-22798"/>
                    <a:pt x="164000" y="3699"/>
                  </a:cubicBezTo>
                  <a:cubicBezTo>
                    <a:pt x="187553" y="12532"/>
                    <a:pt x="515095" y="335657"/>
                    <a:pt x="531288" y="365835"/>
                  </a:cubicBezTo>
                  <a:cubicBezTo>
                    <a:pt x="557050" y="415150"/>
                    <a:pt x="537912" y="484339"/>
                    <a:pt x="488597" y="521141"/>
                  </a:cubicBezTo>
                  <a:cubicBezTo>
                    <a:pt x="463571" y="540279"/>
                    <a:pt x="398799" y="545431"/>
                    <a:pt x="368621" y="530710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7709EB-7322-48D5-BD06-9A18F5807BCA}"/>
                </a:ext>
              </a:extLst>
            </p:cNvPr>
            <p:cNvSpPr/>
            <p:nvPr/>
          </p:nvSpPr>
          <p:spPr>
            <a:xfrm flipV="1">
              <a:off x="2365013" y="1736071"/>
              <a:ext cx="1941916" cy="2346160"/>
            </a:xfrm>
            <a:custGeom>
              <a:avLst/>
              <a:gdLst>
                <a:gd name="connsiteX0" fmla="*/ 850886 w 1941916"/>
                <a:gd name="connsiteY0" fmla="*/ 2341495 h 2346160"/>
                <a:gd name="connsiteX1" fmla="*/ 570452 w 1941916"/>
                <a:gd name="connsiteY1" fmla="*/ 2261265 h 2346160"/>
                <a:gd name="connsiteX2" fmla="*/ 288545 w 1941916"/>
                <a:gd name="connsiteY2" fmla="*/ 2067685 h 2346160"/>
                <a:gd name="connsiteX3" fmla="*/ 3695 w 1941916"/>
                <a:gd name="connsiteY3" fmla="*/ 1507552 h 2346160"/>
                <a:gd name="connsiteX4" fmla="*/ 18416 w 1941916"/>
                <a:gd name="connsiteY4" fmla="*/ 1157193 h 2346160"/>
                <a:gd name="connsiteX5" fmla="*/ 297378 w 1941916"/>
                <a:gd name="connsiteY5" fmla="*/ 658152 h 2346160"/>
                <a:gd name="connsiteX6" fmla="*/ 471821 w 1941916"/>
                <a:gd name="connsiteY6" fmla="*/ 418200 h 2346160"/>
                <a:gd name="connsiteX7" fmla="*/ 518929 w 1941916"/>
                <a:gd name="connsiteY7" fmla="*/ 195913 h 2346160"/>
                <a:gd name="connsiteX8" fmla="*/ 543954 w 1941916"/>
                <a:gd name="connsiteY8" fmla="*/ 47232 h 2346160"/>
                <a:gd name="connsiteX9" fmla="*/ 967182 w 1941916"/>
                <a:gd name="connsiteY9" fmla="*/ -2084 h 2346160"/>
                <a:gd name="connsiteX10" fmla="*/ 1327110 w 1941916"/>
                <a:gd name="connsiteY10" fmla="*/ -2084 h 2346160"/>
                <a:gd name="connsiteX11" fmla="*/ 1352135 w 1941916"/>
                <a:gd name="connsiteY11" fmla="*/ 14845 h 2346160"/>
                <a:gd name="connsiteX12" fmla="*/ 1412491 w 1941916"/>
                <a:gd name="connsiteY12" fmla="*/ 191497 h 2346160"/>
                <a:gd name="connsiteX13" fmla="*/ 1436781 w 1941916"/>
                <a:gd name="connsiteY13" fmla="*/ 355636 h 2346160"/>
                <a:gd name="connsiteX14" fmla="*/ 1667164 w 1941916"/>
                <a:gd name="connsiteY14" fmla="*/ 689802 h 2346160"/>
                <a:gd name="connsiteX15" fmla="*/ 1918893 w 1941916"/>
                <a:gd name="connsiteY15" fmla="*/ 1157193 h 2346160"/>
                <a:gd name="connsiteX16" fmla="*/ 1933614 w 1941916"/>
                <a:gd name="connsiteY16" fmla="*/ 1507552 h 2346160"/>
                <a:gd name="connsiteX17" fmla="*/ 1737825 w 1941916"/>
                <a:gd name="connsiteY17" fmla="*/ 1970526 h 2346160"/>
                <a:gd name="connsiteX18" fmla="*/ 1557493 w 1941916"/>
                <a:gd name="connsiteY18" fmla="*/ 2149386 h 2346160"/>
                <a:gd name="connsiteX19" fmla="*/ 1167387 w 1941916"/>
                <a:gd name="connsiteY19" fmla="*/ 2327510 h 2346160"/>
                <a:gd name="connsiteX20" fmla="*/ 850886 w 1941916"/>
                <a:gd name="connsiteY20" fmla="*/ 2341495 h 2346160"/>
                <a:gd name="connsiteX21" fmla="*/ 1121016 w 1941916"/>
                <a:gd name="connsiteY21" fmla="*/ 2083878 h 2346160"/>
                <a:gd name="connsiteX22" fmla="*/ 1672316 w 1941916"/>
                <a:gd name="connsiteY22" fmla="*/ 1552451 h 2346160"/>
                <a:gd name="connsiteX23" fmla="*/ 1611960 w 1941916"/>
                <a:gd name="connsiteY23" fmla="*/ 1037217 h 2346160"/>
                <a:gd name="connsiteX24" fmla="*/ 1461071 w 1941916"/>
                <a:gd name="connsiteY24" fmla="*/ 829651 h 2346160"/>
                <a:gd name="connsiteX25" fmla="*/ 1170331 w 1941916"/>
                <a:gd name="connsiteY25" fmla="*/ 296016 h 2346160"/>
                <a:gd name="connsiteX26" fmla="*/ 1165179 w 1941916"/>
                <a:gd name="connsiteY26" fmla="*/ 240812 h 2346160"/>
                <a:gd name="connsiteX27" fmla="*/ 964238 w 1941916"/>
                <a:gd name="connsiteY27" fmla="*/ 240812 h 2346160"/>
                <a:gd name="connsiteX28" fmla="*/ 762561 w 1941916"/>
                <a:gd name="connsiteY28" fmla="*/ 240812 h 2346160"/>
                <a:gd name="connsiteX29" fmla="*/ 762561 w 1941916"/>
                <a:gd name="connsiteY29" fmla="*/ 283503 h 2346160"/>
                <a:gd name="connsiteX30" fmla="*/ 693372 w 1941916"/>
                <a:gd name="connsiteY30" fmla="*/ 524191 h 2346160"/>
                <a:gd name="connsiteX31" fmla="*/ 479182 w 1941916"/>
                <a:gd name="connsiteY31" fmla="*/ 825971 h 2346160"/>
                <a:gd name="connsiteX32" fmla="*/ 329028 w 1941916"/>
                <a:gd name="connsiteY32" fmla="*/ 1029120 h 2346160"/>
                <a:gd name="connsiteX33" fmla="*/ 630072 w 1941916"/>
                <a:gd name="connsiteY33" fmla="*/ 2016897 h 2346160"/>
                <a:gd name="connsiteX34" fmla="*/ 906090 w 1941916"/>
                <a:gd name="connsiteY34" fmla="*/ 2098599 h 2346160"/>
                <a:gd name="connsiteX35" fmla="*/ 1121016 w 1941916"/>
                <a:gd name="connsiteY35" fmla="*/ 2083878 h 234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41916" h="2346160">
                  <a:moveTo>
                    <a:pt x="850886" y="2341495"/>
                  </a:moveTo>
                  <a:cubicBezTo>
                    <a:pt x="710301" y="2315733"/>
                    <a:pt x="665402" y="2303220"/>
                    <a:pt x="570452" y="2261265"/>
                  </a:cubicBezTo>
                  <a:cubicBezTo>
                    <a:pt x="464461" y="2214894"/>
                    <a:pt x="379815" y="2156746"/>
                    <a:pt x="288545" y="2067685"/>
                  </a:cubicBezTo>
                  <a:cubicBezTo>
                    <a:pt x="132503" y="1915323"/>
                    <a:pt x="35345" y="1723214"/>
                    <a:pt x="3695" y="1507552"/>
                  </a:cubicBezTo>
                  <a:cubicBezTo>
                    <a:pt x="-8818" y="1420698"/>
                    <a:pt x="-722" y="1233742"/>
                    <a:pt x="18416" y="1157193"/>
                  </a:cubicBezTo>
                  <a:cubicBezTo>
                    <a:pt x="64787" y="970972"/>
                    <a:pt x="124407" y="863509"/>
                    <a:pt x="297378" y="658152"/>
                  </a:cubicBezTo>
                  <a:cubicBezTo>
                    <a:pt x="398217" y="538176"/>
                    <a:pt x="439435" y="481500"/>
                    <a:pt x="471821" y="418200"/>
                  </a:cubicBezTo>
                  <a:cubicBezTo>
                    <a:pt x="509360" y="343123"/>
                    <a:pt x="513776" y="323250"/>
                    <a:pt x="518929" y="195913"/>
                  </a:cubicBezTo>
                  <a:cubicBezTo>
                    <a:pt x="523345" y="77410"/>
                    <a:pt x="524081" y="73729"/>
                    <a:pt x="543954" y="47232"/>
                  </a:cubicBezTo>
                  <a:cubicBezTo>
                    <a:pt x="582965" y="-3556"/>
                    <a:pt x="568244" y="-2084"/>
                    <a:pt x="967182" y="-2084"/>
                  </a:cubicBezTo>
                  <a:lnTo>
                    <a:pt x="1327110" y="-2084"/>
                  </a:lnTo>
                  <a:lnTo>
                    <a:pt x="1352135" y="14845"/>
                  </a:lnTo>
                  <a:cubicBezTo>
                    <a:pt x="1401451" y="47968"/>
                    <a:pt x="1407339" y="64897"/>
                    <a:pt x="1412491" y="191497"/>
                  </a:cubicBezTo>
                  <a:cubicBezTo>
                    <a:pt x="1416172" y="292336"/>
                    <a:pt x="1418380" y="310737"/>
                    <a:pt x="1436781" y="355636"/>
                  </a:cubicBezTo>
                  <a:cubicBezTo>
                    <a:pt x="1473583" y="447642"/>
                    <a:pt x="1511858" y="503582"/>
                    <a:pt x="1667164" y="689802"/>
                  </a:cubicBezTo>
                  <a:cubicBezTo>
                    <a:pt x="1812166" y="862773"/>
                    <a:pt x="1875466" y="980541"/>
                    <a:pt x="1918893" y="1157193"/>
                  </a:cubicBezTo>
                  <a:cubicBezTo>
                    <a:pt x="1938030" y="1233742"/>
                    <a:pt x="1946126" y="1420698"/>
                    <a:pt x="1933614" y="1507552"/>
                  </a:cubicBezTo>
                  <a:cubicBezTo>
                    <a:pt x="1909324" y="1673163"/>
                    <a:pt x="1840135" y="1837301"/>
                    <a:pt x="1737825" y="1970526"/>
                  </a:cubicBezTo>
                  <a:cubicBezTo>
                    <a:pt x="1701022" y="2018369"/>
                    <a:pt x="1604600" y="2114056"/>
                    <a:pt x="1557493" y="2149386"/>
                  </a:cubicBezTo>
                  <a:cubicBezTo>
                    <a:pt x="1447822" y="2232559"/>
                    <a:pt x="1307236" y="2296596"/>
                    <a:pt x="1167387" y="2327510"/>
                  </a:cubicBezTo>
                  <a:cubicBezTo>
                    <a:pt x="1113656" y="2339287"/>
                    <a:pt x="892841" y="2348855"/>
                    <a:pt x="850886" y="2341495"/>
                  </a:cubicBezTo>
                  <a:close/>
                  <a:moveTo>
                    <a:pt x="1121016" y="2083878"/>
                  </a:moveTo>
                  <a:cubicBezTo>
                    <a:pt x="1387466" y="2028674"/>
                    <a:pt x="1604600" y="1819636"/>
                    <a:pt x="1672316" y="1552451"/>
                  </a:cubicBezTo>
                  <a:cubicBezTo>
                    <a:pt x="1717215" y="1375063"/>
                    <a:pt x="1696606" y="1196939"/>
                    <a:pt x="1611960" y="1037217"/>
                  </a:cubicBezTo>
                  <a:cubicBezTo>
                    <a:pt x="1576630" y="969500"/>
                    <a:pt x="1564853" y="954043"/>
                    <a:pt x="1461071" y="829651"/>
                  </a:cubicBezTo>
                  <a:cubicBezTo>
                    <a:pt x="1262337" y="591907"/>
                    <a:pt x="1184316" y="447642"/>
                    <a:pt x="1170331" y="296016"/>
                  </a:cubicBezTo>
                  <a:lnTo>
                    <a:pt x="1165179" y="240812"/>
                  </a:lnTo>
                  <a:lnTo>
                    <a:pt x="964238" y="240812"/>
                  </a:lnTo>
                  <a:lnTo>
                    <a:pt x="762561" y="240812"/>
                  </a:lnTo>
                  <a:lnTo>
                    <a:pt x="762561" y="283503"/>
                  </a:lnTo>
                  <a:cubicBezTo>
                    <a:pt x="762561" y="349011"/>
                    <a:pt x="737535" y="434393"/>
                    <a:pt x="693372" y="524191"/>
                  </a:cubicBezTo>
                  <a:cubicBezTo>
                    <a:pt x="649209" y="612517"/>
                    <a:pt x="594005" y="689802"/>
                    <a:pt x="479182" y="825971"/>
                  </a:cubicBezTo>
                  <a:cubicBezTo>
                    <a:pt x="376135" y="948891"/>
                    <a:pt x="362150" y="966556"/>
                    <a:pt x="329028" y="1029120"/>
                  </a:cubicBezTo>
                  <a:cubicBezTo>
                    <a:pt x="137655" y="1384632"/>
                    <a:pt x="271616" y="1823316"/>
                    <a:pt x="630072" y="2016897"/>
                  </a:cubicBezTo>
                  <a:cubicBezTo>
                    <a:pt x="708093" y="2058852"/>
                    <a:pt x="780962" y="2080933"/>
                    <a:pt x="906090" y="2098599"/>
                  </a:cubicBezTo>
                  <a:cubicBezTo>
                    <a:pt x="943628" y="2103751"/>
                    <a:pt x="1064340" y="2095654"/>
                    <a:pt x="1121016" y="2083878"/>
                  </a:cubicBezTo>
                  <a:close/>
                </a:path>
              </a:pathLst>
            </a:custGeom>
            <a:solidFill>
              <a:schemeClr val="tx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449B02C-9C9E-4AFE-B019-FEAA0C3D6E8D}"/>
                </a:ext>
              </a:extLst>
            </p:cNvPr>
            <p:cNvSpPr/>
            <p:nvPr/>
          </p:nvSpPr>
          <p:spPr>
            <a:xfrm flipV="1">
              <a:off x="1511482" y="2580500"/>
              <a:ext cx="668719" cy="250444"/>
            </a:xfrm>
            <a:custGeom>
              <a:avLst/>
              <a:gdLst>
                <a:gd name="connsiteX0" fmla="*/ 84725 w 668719"/>
                <a:gd name="connsiteY0" fmla="*/ 236824 h 250444"/>
                <a:gd name="connsiteX1" fmla="*/ 64852 w 668719"/>
                <a:gd name="connsiteY1" fmla="*/ 14537 h 250444"/>
                <a:gd name="connsiteX2" fmla="*/ 333510 w 668719"/>
                <a:gd name="connsiteY2" fmla="*/ -2392 h 250444"/>
                <a:gd name="connsiteX3" fmla="*/ 602904 w 668719"/>
                <a:gd name="connsiteY3" fmla="*/ 14537 h 250444"/>
                <a:gd name="connsiteX4" fmla="*/ 574934 w 668719"/>
                <a:gd name="connsiteY4" fmla="*/ 239768 h 250444"/>
                <a:gd name="connsiteX5" fmla="*/ 84725 w 668719"/>
                <a:gd name="connsiteY5" fmla="*/ 236824 h 25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8719" h="250444">
                  <a:moveTo>
                    <a:pt x="84725" y="236824"/>
                  </a:moveTo>
                  <a:cubicBezTo>
                    <a:pt x="-19057" y="200021"/>
                    <a:pt x="-30834" y="65324"/>
                    <a:pt x="64852" y="14537"/>
                  </a:cubicBezTo>
                  <a:cubicBezTo>
                    <a:pt x="95766" y="-2392"/>
                    <a:pt x="100182" y="-2392"/>
                    <a:pt x="333510" y="-2392"/>
                  </a:cubicBezTo>
                  <a:cubicBezTo>
                    <a:pt x="567573" y="-2392"/>
                    <a:pt x="570517" y="-2392"/>
                    <a:pt x="602904" y="14537"/>
                  </a:cubicBezTo>
                  <a:cubicBezTo>
                    <a:pt x="702270" y="67532"/>
                    <a:pt x="684605" y="211798"/>
                    <a:pt x="574934" y="239768"/>
                  </a:cubicBezTo>
                  <a:cubicBezTo>
                    <a:pt x="527091" y="252281"/>
                    <a:pt x="120056" y="250072"/>
                    <a:pt x="84725" y="236824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28A534-71FB-46AD-ADDF-068113B81A3A}"/>
                </a:ext>
              </a:extLst>
            </p:cNvPr>
            <p:cNvSpPr/>
            <p:nvPr/>
          </p:nvSpPr>
          <p:spPr>
            <a:xfrm flipV="1">
              <a:off x="4491324" y="2581089"/>
              <a:ext cx="668591" cy="249855"/>
            </a:xfrm>
            <a:custGeom>
              <a:avLst/>
              <a:gdLst>
                <a:gd name="connsiteX0" fmla="*/ 84444 w 668591"/>
                <a:gd name="connsiteY0" fmla="*/ 238296 h 249855"/>
                <a:gd name="connsiteX1" fmla="*/ 11575 w 668591"/>
                <a:gd name="connsiteY1" fmla="*/ 181620 h 249855"/>
                <a:gd name="connsiteX2" fmla="*/ 61626 w 668591"/>
                <a:gd name="connsiteY2" fmla="*/ 14537 h 249855"/>
                <a:gd name="connsiteX3" fmla="*/ 331020 w 668591"/>
                <a:gd name="connsiteY3" fmla="*/ -2392 h 249855"/>
                <a:gd name="connsiteX4" fmla="*/ 599678 w 668591"/>
                <a:gd name="connsiteY4" fmla="*/ 14537 h 249855"/>
                <a:gd name="connsiteX5" fmla="*/ 571708 w 668591"/>
                <a:gd name="connsiteY5" fmla="*/ 240504 h 249855"/>
                <a:gd name="connsiteX6" fmla="*/ 84444 w 668591"/>
                <a:gd name="connsiteY6" fmla="*/ 238296 h 24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591" h="249855">
                  <a:moveTo>
                    <a:pt x="84444" y="238296"/>
                  </a:moveTo>
                  <a:cubicBezTo>
                    <a:pt x="48377" y="226519"/>
                    <a:pt x="30712" y="211798"/>
                    <a:pt x="11575" y="181620"/>
                  </a:cubicBezTo>
                  <a:cubicBezTo>
                    <a:pt x="-22283" y="124945"/>
                    <a:pt x="534" y="46924"/>
                    <a:pt x="61626" y="14537"/>
                  </a:cubicBezTo>
                  <a:cubicBezTo>
                    <a:pt x="94012" y="-2392"/>
                    <a:pt x="96956" y="-2392"/>
                    <a:pt x="331020" y="-2392"/>
                  </a:cubicBezTo>
                  <a:cubicBezTo>
                    <a:pt x="564347" y="-2392"/>
                    <a:pt x="568763" y="-2392"/>
                    <a:pt x="599678" y="14537"/>
                  </a:cubicBezTo>
                  <a:cubicBezTo>
                    <a:pt x="698308" y="66797"/>
                    <a:pt x="680643" y="210326"/>
                    <a:pt x="571708" y="240504"/>
                  </a:cubicBezTo>
                  <a:cubicBezTo>
                    <a:pt x="532697" y="250809"/>
                    <a:pt x="117566" y="249337"/>
                    <a:pt x="84444" y="238296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B4B83E6-A7F9-4012-BDDD-264EE1836216}"/>
                </a:ext>
              </a:extLst>
            </p:cNvPr>
            <p:cNvSpPr/>
            <p:nvPr/>
          </p:nvSpPr>
          <p:spPr>
            <a:xfrm flipV="1">
              <a:off x="2010307" y="3486823"/>
              <a:ext cx="545088" cy="543880"/>
            </a:xfrm>
            <a:custGeom>
              <a:avLst/>
              <a:gdLst>
                <a:gd name="connsiteX0" fmla="*/ 371466 w 545088"/>
                <a:gd name="connsiteY0" fmla="*/ 529873 h 543880"/>
                <a:gd name="connsiteX1" fmla="*/ 7122 w 545088"/>
                <a:gd name="connsiteY1" fmla="*/ 166265 h 543880"/>
                <a:gd name="connsiteX2" fmla="*/ 119001 w 545088"/>
                <a:gd name="connsiteY2" fmla="*/ -818 h 543880"/>
                <a:gd name="connsiteX3" fmla="*/ 174941 w 545088"/>
                <a:gd name="connsiteY3" fmla="*/ 9486 h 543880"/>
                <a:gd name="connsiteX4" fmla="*/ 537077 w 545088"/>
                <a:gd name="connsiteY4" fmla="*/ 376774 h 543880"/>
                <a:gd name="connsiteX5" fmla="*/ 478193 w 545088"/>
                <a:gd name="connsiteY5" fmla="*/ 526928 h 543880"/>
                <a:gd name="connsiteX6" fmla="*/ 371466 w 545088"/>
                <a:gd name="connsiteY6" fmla="*/ 529873 h 54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088" h="543880">
                  <a:moveTo>
                    <a:pt x="371466" y="529873"/>
                  </a:moveTo>
                  <a:cubicBezTo>
                    <a:pt x="335399" y="512943"/>
                    <a:pt x="18898" y="196443"/>
                    <a:pt x="7122" y="166265"/>
                  </a:cubicBezTo>
                  <a:cubicBezTo>
                    <a:pt x="-23056" y="85299"/>
                    <a:pt x="34355" y="-818"/>
                    <a:pt x="119001" y="-818"/>
                  </a:cubicBezTo>
                  <a:cubicBezTo>
                    <a:pt x="138874" y="-818"/>
                    <a:pt x="163900" y="3598"/>
                    <a:pt x="174941" y="9486"/>
                  </a:cubicBezTo>
                  <a:cubicBezTo>
                    <a:pt x="205119" y="25679"/>
                    <a:pt x="528244" y="353221"/>
                    <a:pt x="537077" y="376774"/>
                  </a:cubicBezTo>
                  <a:cubicBezTo>
                    <a:pt x="557686" y="431978"/>
                    <a:pt x="531188" y="498958"/>
                    <a:pt x="478193" y="526928"/>
                  </a:cubicBezTo>
                  <a:cubicBezTo>
                    <a:pt x="439918" y="547538"/>
                    <a:pt x="410476" y="548274"/>
                    <a:pt x="371466" y="529873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98511FD-AD01-4145-8C14-DFE0FADBF949}"/>
                </a:ext>
              </a:extLst>
            </p:cNvPr>
            <p:cNvSpPr/>
            <p:nvPr/>
          </p:nvSpPr>
          <p:spPr>
            <a:xfrm flipV="1">
              <a:off x="4116548" y="3486823"/>
              <a:ext cx="545088" cy="543880"/>
            </a:xfrm>
            <a:custGeom>
              <a:avLst/>
              <a:gdLst>
                <a:gd name="connsiteX0" fmla="*/ 62288 w 545088"/>
                <a:gd name="connsiteY0" fmla="*/ 526928 h 543880"/>
                <a:gd name="connsiteX1" fmla="*/ 3404 w 545088"/>
                <a:gd name="connsiteY1" fmla="*/ 376774 h 543880"/>
                <a:gd name="connsiteX2" fmla="*/ 365539 w 545088"/>
                <a:gd name="connsiteY2" fmla="*/ 9486 h 543880"/>
                <a:gd name="connsiteX3" fmla="*/ 421479 w 545088"/>
                <a:gd name="connsiteY3" fmla="*/ -818 h 543880"/>
                <a:gd name="connsiteX4" fmla="*/ 533359 w 545088"/>
                <a:gd name="connsiteY4" fmla="*/ 166265 h 543880"/>
                <a:gd name="connsiteX5" fmla="*/ 169015 w 545088"/>
                <a:gd name="connsiteY5" fmla="*/ 529873 h 543880"/>
                <a:gd name="connsiteX6" fmla="*/ 62288 w 545088"/>
                <a:gd name="connsiteY6" fmla="*/ 526928 h 54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088" h="543880">
                  <a:moveTo>
                    <a:pt x="62288" y="526928"/>
                  </a:moveTo>
                  <a:cubicBezTo>
                    <a:pt x="9292" y="498958"/>
                    <a:pt x="-17206" y="431978"/>
                    <a:pt x="3404" y="376774"/>
                  </a:cubicBezTo>
                  <a:cubicBezTo>
                    <a:pt x="12236" y="353221"/>
                    <a:pt x="335361" y="25679"/>
                    <a:pt x="365539" y="9486"/>
                  </a:cubicBezTo>
                  <a:cubicBezTo>
                    <a:pt x="376580" y="3598"/>
                    <a:pt x="401606" y="-818"/>
                    <a:pt x="421479" y="-818"/>
                  </a:cubicBezTo>
                  <a:cubicBezTo>
                    <a:pt x="506125" y="-818"/>
                    <a:pt x="563537" y="85299"/>
                    <a:pt x="533359" y="166265"/>
                  </a:cubicBezTo>
                  <a:cubicBezTo>
                    <a:pt x="521582" y="196443"/>
                    <a:pt x="205081" y="512943"/>
                    <a:pt x="169015" y="529873"/>
                  </a:cubicBezTo>
                  <a:cubicBezTo>
                    <a:pt x="130004" y="548274"/>
                    <a:pt x="100562" y="547538"/>
                    <a:pt x="62288" y="52692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C81D683-920A-4CAB-9263-19C277A038B8}"/>
                </a:ext>
              </a:extLst>
            </p:cNvPr>
            <p:cNvSpPr/>
            <p:nvPr/>
          </p:nvSpPr>
          <p:spPr>
            <a:xfrm flipV="1">
              <a:off x="2887397" y="4121098"/>
              <a:ext cx="889483" cy="247308"/>
            </a:xfrm>
            <a:custGeom>
              <a:avLst/>
              <a:gdLst>
                <a:gd name="connsiteX0" fmla="*/ 81195 w 889483"/>
                <a:gd name="connsiteY0" fmla="*/ 241188 h 247308"/>
                <a:gd name="connsiteX1" fmla="*/ 229 w 889483"/>
                <a:gd name="connsiteY1" fmla="*/ 150654 h 247308"/>
                <a:gd name="connsiteX2" fmla="*/ 37768 w 889483"/>
                <a:gd name="connsiteY2" fmla="*/ 38039 h 247308"/>
                <a:gd name="connsiteX3" fmla="*/ 101804 w 889483"/>
                <a:gd name="connsiteY3" fmla="*/ 2709 h 247308"/>
                <a:gd name="connsiteX4" fmla="*/ 468356 w 889483"/>
                <a:gd name="connsiteY4" fmla="*/ 500 h 247308"/>
                <a:gd name="connsiteX5" fmla="*/ 803258 w 889483"/>
                <a:gd name="connsiteY5" fmla="*/ 2709 h 247308"/>
                <a:gd name="connsiteX6" fmla="*/ 831228 w 889483"/>
                <a:gd name="connsiteY6" fmla="*/ 20374 h 247308"/>
                <a:gd name="connsiteX7" fmla="*/ 873183 w 889483"/>
                <a:gd name="connsiteY7" fmla="*/ 66009 h 247308"/>
                <a:gd name="connsiteX8" fmla="*/ 831228 w 889483"/>
                <a:gd name="connsiteY8" fmla="*/ 227939 h 247308"/>
                <a:gd name="connsiteX9" fmla="*/ 803258 w 889483"/>
                <a:gd name="connsiteY9" fmla="*/ 245605 h 247308"/>
                <a:gd name="connsiteX10" fmla="*/ 453635 w 889483"/>
                <a:gd name="connsiteY10" fmla="*/ 247077 h 247308"/>
                <a:gd name="connsiteX11" fmla="*/ 81195 w 889483"/>
                <a:gd name="connsiteY11" fmla="*/ 241188 h 2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483" h="247308">
                  <a:moveTo>
                    <a:pt x="81195" y="241188"/>
                  </a:moveTo>
                  <a:cubicBezTo>
                    <a:pt x="50281" y="232356"/>
                    <a:pt x="6854" y="183040"/>
                    <a:pt x="229" y="150654"/>
                  </a:cubicBezTo>
                  <a:cubicBezTo>
                    <a:pt x="-7867" y="105019"/>
                    <a:pt x="3174" y="71897"/>
                    <a:pt x="37768" y="38039"/>
                  </a:cubicBezTo>
                  <a:cubicBezTo>
                    <a:pt x="62058" y="15221"/>
                    <a:pt x="78251" y="6389"/>
                    <a:pt x="101804" y="2709"/>
                  </a:cubicBezTo>
                  <a:cubicBezTo>
                    <a:pt x="119469" y="500"/>
                    <a:pt x="284344" y="-972"/>
                    <a:pt x="468356" y="500"/>
                  </a:cubicBezTo>
                  <a:lnTo>
                    <a:pt x="803258" y="2709"/>
                  </a:lnTo>
                  <a:lnTo>
                    <a:pt x="831228" y="20374"/>
                  </a:lnTo>
                  <a:cubicBezTo>
                    <a:pt x="846685" y="29206"/>
                    <a:pt x="865086" y="49816"/>
                    <a:pt x="873183" y="66009"/>
                  </a:cubicBezTo>
                  <a:cubicBezTo>
                    <a:pt x="902625" y="123421"/>
                    <a:pt x="884224" y="195553"/>
                    <a:pt x="831228" y="227939"/>
                  </a:cubicBezTo>
                  <a:lnTo>
                    <a:pt x="803258" y="245605"/>
                  </a:lnTo>
                  <a:lnTo>
                    <a:pt x="453635" y="247077"/>
                  </a:lnTo>
                  <a:cubicBezTo>
                    <a:pt x="256374" y="247813"/>
                    <a:pt x="93708" y="245605"/>
                    <a:pt x="81195" y="241188"/>
                  </a:cubicBezTo>
                  <a:close/>
                </a:path>
              </a:pathLst>
            </a:custGeom>
            <a:solidFill>
              <a:schemeClr val="tx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0414AE3-1D41-46C1-A3E0-15A811C765D6}"/>
                </a:ext>
              </a:extLst>
            </p:cNvPr>
            <p:cNvSpPr/>
            <p:nvPr/>
          </p:nvSpPr>
          <p:spPr>
            <a:xfrm flipV="1">
              <a:off x="3050740" y="4400795"/>
              <a:ext cx="564043" cy="248189"/>
            </a:xfrm>
            <a:custGeom>
              <a:avLst/>
              <a:gdLst>
                <a:gd name="connsiteX0" fmla="*/ 92295 w 564043"/>
                <a:gd name="connsiteY0" fmla="*/ 243223 h 248189"/>
                <a:gd name="connsiteX1" fmla="*/ 62117 w 564043"/>
                <a:gd name="connsiteY1" fmla="*/ 17256 h 248189"/>
                <a:gd name="connsiteX2" fmla="*/ 278516 w 564043"/>
                <a:gd name="connsiteY2" fmla="*/ 327 h 248189"/>
                <a:gd name="connsiteX3" fmla="*/ 496386 w 564043"/>
                <a:gd name="connsiteY3" fmla="*/ 17256 h 248189"/>
                <a:gd name="connsiteX4" fmla="*/ 561158 w 564043"/>
                <a:gd name="connsiteY4" fmla="*/ 113678 h 248189"/>
                <a:gd name="connsiteX5" fmla="*/ 500802 w 564043"/>
                <a:gd name="connsiteY5" fmla="*/ 229238 h 248189"/>
                <a:gd name="connsiteX6" fmla="*/ 293973 w 564043"/>
                <a:gd name="connsiteY6" fmla="*/ 248375 h 248189"/>
                <a:gd name="connsiteX7" fmla="*/ 92295 w 564043"/>
                <a:gd name="connsiteY7" fmla="*/ 243223 h 24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43" h="248189">
                  <a:moveTo>
                    <a:pt x="92295" y="243223"/>
                  </a:moveTo>
                  <a:cubicBezTo>
                    <a:pt x="-17376" y="215989"/>
                    <a:pt x="-37249" y="69515"/>
                    <a:pt x="62117" y="17256"/>
                  </a:cubicBezTo>
                  <a:cubicBezTo>
                    <a:pt x="93031" y="1063"/>
                    <a:pt x="99656" y="327"/>
                    <a:pt x="278516" y="327"/>
                  </a:cubicBezTo>
                  <a:cubicBezTo>
                    <a:pt x="455903" y="327"/>
                    <a:pt x="465472" y="1063"/>
                    <a:pt x="496386" y="17256"/>
                  </a:cubicBezTo>
                  <a:cubicBezTo>
                    <a:pt x="539813" y="39337"/>
                    <a:pt x="556742" y="64363"/>
                    <a:pt x="561158" y="113678"/>
                  </a:cubicBezTo>
                  <a:cubicBezTo>
                    <a:pt x="565575" y="164465"/>
                    <a:pt x="544965" y="204212"/>
                    <a:pt x="500802" y="229238"/>
                  </a:cubicBezTo>
                  <a:cubicBezTo>
                    <a:pt x="471360" y="246167"/>
                    <a:pt x="464736" y="246903"/>
                    <a:pt x="293973" y="248375"/>
                  </a:cubicBezTo>
                  <a:cubicBezTo>
                    <a:pt x="196814" y="249111"/>
                    <a:pt x="106280" y="246903"/>
                    <a:pt x="92295" y="243223"/>
                  </a:cubicBezTo>
                  <a:close/>
                </a:path>
              </a:pathLst>
            </a:custGeom>
            <a:solidFill>
              <a:schemeClr val="tx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097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516F03-B5BB-4BA6-A570-76DFD678904B}"/>
              </a:ext>
            </a:extLst>
          </p:cNvPr>
          <p:cNvGrpSpPr/>
          <p:nvPr/>
        </p:nvGrpSpPr>
        <p:grpSpPr>
          <a:xfrm>
            <a:off x="8724562" y="2616355"/>
            <a:ext cx="601914" cy="621734"/>
            <a:chOff x="7201302" y="1042938"/>
            <a:chExt cx="3648433" cy="376856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6134A-E640-4578-9BAC-FC7ED29A9B6D}"/>
                </a:ext>
              </a:extLst>
            </p:cNvPr>
            <p:cNvSpPr/>
            <p:nvPr/>
          </p:nvSpPr>
          <p:spPr>
            <a:xfrm>
              <a:off x="8158519" y="2046113"/>
              <a:ext cx="1677880" cy="2148396"/>
            </a:xfrm>
            <a:custGeom>
              <a:avLst/>
              <a:gdLst>
                <a:gd name="connsiteX0" fmla="*/ 594804 w 1677880"/>
                <a:gd name="connsiteY0" fmla="*/ 2112886 h 2148396"/>
                <a:gd name="connsiteX1" fmla="*/ 399495 w 1677880"/>
                <a:gd name="connsiteY1" fmla="*/ 1553592 h 2148396"/>
                <a:gd name="connsiteX2" fmla="*/ 0 w 1677880"/>
                <a:gd name="connsiteY2" fmla="*/ 861134 h 2148396"/>
                <a:gd name="connsiteX3" fmla="*/ 204187 w 1677880"/>
                <a:gd name="connsiteY3" fmla="*/ 248575 h 2148396"/>
                <a:gd name="connsiteX4" fmla="*/ 754602 w 1677880"/>
                <a:gd name="connsiteY4" fmla="*/ 0 h 2148396"/>
                <a:gd name="connsiteX5" fmla="*/ 1340528 w 1677880"/>
                <a:gd name="connsiteY5" fmla="*/ 124288 h 2148396"/>
                <a:gd name="connsiteX6" fmla="*/ 1642369 w 1677880"/>
                <a:gd name="connsiteY6" fmla="*/ 541538 h 2148396"/>
                <a:gd name="connsiteX7" fmla="*/ 1677880 w 1677880"/>
                <a:gd name="connsiteY7" fmla="*/ 1127464 h 2148396"/>
                <a:gd name="connsiteX8" fmla="*/ 1198486 w 1677880"/>
                <a:gd name="connsiteY8" fmla="*/ 1802167 h 2148396"/>
                <a:gd name="connsiteX9" fmla="*/ 1154097 w 1677880"/>
                <a:gd name="connsiteY9" fmla="*/ 2148396 h 2148396"/>
                <a:gd name="connsiteX10" fmla="*/ 594804 w 1677880"/>
                <a:gd name="connsiteY10" fmla="*/ 2112886 h 214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880" h="2148396">
                  <a:moveTo>
                    <a:pt x="594804" y="2112886"/>
                  </a:moveTo>
                  <a:lnTo>
                    <a:pt x="399495" y="1553592"/>
                  </a:lnTo>
                  <a:lnTo>
                    <a:pt x="0" y="861134"/>
                  </a:lnTo>
                  <a:lnTo>
                    <a:pt x="204187" y="248575"/>
                  </a:lnTo>
                  <a:lnTo>
                    <a:pt x="754602" y="0"/>
                  </a:lnTo>
                  <a:lnTo>
                    <a:pt x="1340528" y="124288"/>
                  </a:lnTo>
                  <a:lnTo>
                    <a:pt x="1642369" y="541538"/>
                  </a:lnTo>
                  <a:lnTo>
                    <a:pt x="1677880" y="1127464"/>
                  </a:lnTo>
                  <a:lnTo>
                    <a:pt x="1198486" y="1802167"/>
                  </a:lnTo>
                  <a:lnTo>
                    <a:pt x="1154097" y="2148396"/>
                  </a:lnTo>
                  <a:lnTo>
                    <a:pt x="594804" y="211288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B6C5EE-F3A6-453F-B5C8-4EA54ABE2F58}"/>
                </a:ext>
              </a:extLst>
            </p:cNvPr>
            <p:cNvSpPr/>
            <p:nvPr/>
          </p:nvSpPr>
          <p:spPr>
            <a:xfrm flipV="1">
              <a:off x="8904344" y="1042938"/>
              <a:ext cx="242895" cy="670172"/>
            </a:xfrm>
            <a:custGeom>
              <a:avLst/>
              <a:gdLst>
                <a:gd name="connsiteX0" fmla="*/ 68357 w 242895"/>
                <a:gd name="connsiteY0" fmla="*/ 652304 h 670172"/>
                <a:gd name="connsiteX1" fmla="*/ 20514 w 242895"/>
                <a:gd name="connsiteY1" fmla="*/ 611821 h 670172"/>
                <a:gd name="connsiteX2" fmla="*/ -2304 w 242895"/>
                <a:gd name="connsiteY2" fmla="*/ 583115 h 670172"/>
                <a:gd name="connsiteX3" fmla="*/ -2304 w 242895"/>
                <a:gd name="connsiteY3" fmla="*/ 331387 h 670172"/>
                <a:gd name="connsiteX4" fmla="*/ -2304 w 242895"/>
                <a:gd name="connsiteY4" fmla="*/ 79658 h 670172"/>
                <a:gd name="connsiteX5" fmla="*/ 17569 w 242895"/>
                <a:gd name="connsiteY5" fmla="*/ 49480 h 670172"/>
                <a:gd name="connsiteX6" fmla="*/ 220719 w 242895"/>
                <a:gd name="connsiteY6" fmla="*/ 49480 h 670172"/>
                <a:gd name="connsiteX7" fmla="*/ 240592 w 242895"/>
                <a:gd name="connsiteY7" fmla="*/ 79658 h 670172"/>
                <a:gd name="connsiteX8" fmla="*/ 240592 w 242895"/>
                <a:gd name="connsiteY8" fmla="*/ 331387 h 670172"/>
                <a:gd name="connsiteX9" fmla="*/ 240592 w 242895"/>
                <a:gd name="connsiteY9" fmla="*/ 583115 h 670172"/>
                <a:gd name="connsiteX10" fmla="*/ 217774 w 242895"/>
                <a:gd name="connsiteY10" fmla="*/ 611821 h 670172"/>
                <a:gd name="connsiteX11" fmla="*/ 119144 w 242895"/>
                <a:gd name="connsiteY11" fmla="*/ 665553 h 670172"/>
                <a:gd name="connsiteX12" fmla="*/ 68357 w 242895"/>
                <a:gd name="connsiteY12" fmla="*/ 652304 h 67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2895" h="670172">
                  <a:moveTo>
                    <a:pt x="68357" y="652304"/>
                  </a:moveTo>
                  <a:cubicBezTo>
                    <a:pt x="54372" y="645680"/>
                    <a:pt x="33026" y="627278"/>
                    <a:pt x="20514" y="611821"/>
                  </a:cubicBezTo>
                  <a:lnTo>
                    <a:pt x="-2304" y="583115"/>
                  </a:lnTo>
                  <a:lnTo>
                    <a:pt x="-2304" y="331387"/>
                  </a:lnTo>
                  <a:lnTo>
                    <a:pt x="-2304" y="79658"/>
                  </a:lnTo>
                  <a:lnTo>
                    <a:pt x="17569" y="49480"/>
                  </a:lnTo>
                  <a:cubicBezTo>
                    <a:pt x="65412" y="-22652"/>
                    <a:pt x="172876" y="-22652"/>
                    <a:pt x="220719" y="49480"/>
                  </a:cubicBezTo>
                  <a:lnTo>
                    <a:pt x="240592" y="79658"/>
                  </a:lnTo>
                  <a:lnTo>
                    <a:pt x="240592" y="331387"/>
                  </a:lnTo>
                  <a:lnTo>
                    <a:pt x="240592" y="583115"/>
                  </a:lnTo>
                  <a:lnTo>
                    <a:pt x="217774" y="611821"/>
                  </a:lnTo>
                  <a:cubicBezTo>
                    <a:pt x="190541" y="645680"/>
                    <a:pt x="154474" y="665553"/>
                    <a:pt x="119144" y="665553"/>
                  </a:cubicBezTo>
                  <a:cubicBezTo>
                    <a:pt x="105159" y="665553"/>
                    <a:pt x="82342" y="659665"/>
                    <a:pt x="68357" y="652304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F8B780-16C6-497E-B52D-E6FFDE9B6F3A}"/>
                </a:ext>
              </a:extLst>
            </p:cNvPr>
            <p:cNvSpPr/>
            <p:nvPr/>
          </p:nvSpPr>
          <p:spPr>
            <a:xfrm flipV="1">
              <a:off x="7701272" y="1544334"/>
              <a:ext cx="544815" cy="544094"/>
            </a:xfrm>
            <a:custGeom>
              <a:avLst/>
              <a:gdLst>
                <a:gd name="connsiteX0" fmla="*/ 72219 w 544815"/>
                <a:gd name="connsiteY0" fmla="*/ 532918 h 544094"/>
                <a:gd name="connsiteX1" fmla="*/ 8919 w 544815"/>
                <a:gd name="connsiteY1" fmla="*/ 473298 h 544094"/>
                <a:gd name="connsiteX2" fmla="*/ 8919 w 544815"/>
                <a:gd name="connsiteY2" fmla="*/ 365835 h 544094"/>
                <a:gd name="connsiteX3" fmla="*/ 376207 w 544815"/>
                <a:gd name="connsiteY3" fmla="*/ 3699 h 544094"/>
                <a:gd name="connsiteX4" fmla="*/ 540346 w 544815"/>
                <a:gd name="connsiteY4" fmla="*/ 97177 h 544094"/>
                <a:gd name="connsiteX5" fmla="*/ 364431 w 544815"/>
                <a:gd name="connsiteY5" fmla="*/ 348905 h 544094"/>
                <a:gd name="connsiteX6" fmla="*/ 170114 w 544815"/>
                <a:gd name="connsiteY6" fmla="*/ 530709 h 544094"/>
                <a:gd name="connsiteX7" fmla="*/ 72219 w 544815"/>
                <a:gd name="connsiteY7" fmla="*/ 532918 h 54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4815" h="544094">
                  <a:moveTo>
                    <a:pt x="72219" y="532918"/>
                  </a:moveTo>
                  <a:cubicBezTo>
                    <a:pt x="48666" y="523349"/>
                    <a:pt x="22168" y="498323"/>
                    <a:pt x="8919" y="473298"/>
                  </a:cubicBezTo>
                  <a:cubicBezTo>
                    <a:pt x="-4330" y="447536"/>
                    <a:pt x="-4330" y="390860"/>
                    <a:pt x="8919" y="365835"/>
                  </a:cubicBezTo>
                  <a:cubicBezTo>
                    <a:pt x="25112" y="335657"/>
                    <a:pt x="352654" y="12531"/>
                    <a:pt x="376207" y="3699"/>
                  </a:cubicBezTo>
                  <a:cubicBezTo>
                    <a:pt x="447604" y="-22799"/>
                    <a:pt x="526361" y="22100"/>
                    <a:pt x="540346" y="97177"/>
                  </a:cubicBezTo>
                  <a:cubicBezTo>
                    <a:pt x="551387" y="157533"/>
                    <a:pt x="546235" y="164893"/>
                    <a:pt x="364431" y="348905"/>
                  </a:cubicBezTo>
                  <a:cubicBezTo>
                    <a:pt x="270216" y="443120"/>
                    <a:pt x="183363" y="525557"/>
                    <a:pt x="170114" y="530709"/>
                  </a:cubicBezTo>
                  <a:cubicBezTo>
                    <a:pt x="142880" y="542486"/>
                    <a:pt x="98717" y="543222"/>
                    <a:pt x="72219" y="532918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97435D-8DD7-468E-86F9-283E7EB26386}"/>
                </a:ext>
              </a:extLst>
            </p:cNvPr>
            <p:cNvSpPr/>
            <p:nvPr/>
          </p:nvSpPr>
          <p:spPr>
            <a:xfrm flipV="1">
              <a:off x="9805495" y="1545250"/>
              <a:ext cx="546339" cy="543178"/>
            </a:xfrm>
            <a:custGeom>
              <a:avLst/>
              <a:gdLst>
                <a:gd name="connsiteX0" fmla="*/ 368621 w 546339"/>
                <a:gd name="connsiteY0" fmla="*/ 530710 h 543178"/>
                <a:gd name="connsiteX1" fmla="*/ 175776 w 546339"/>
                <a:gd name="connsiteY1" fmla="*/ 348906 h 543178"/>
                <a:gd name="connsiteX2" fmla="*/ -139 w 546339"/>
                <a:gd name="connsiteY2" fmla="*/ 97178 h 543178"/>
                <a:gd name="connsiteX3" fmla="*/ 164000 w 546339"/>
                <a:gd name="connsiteY3" fmla="*/ 3699 h 543178"/>
                <a:gd name="connsiteX4" fmla="*/ 531288 w 546339"/>
                <a:gd name="connsiteY4" fmla="*/ 365835 h 543178"/>
                <a:gd name="connsiteX5" fmla="*/ 488597 w 546339"/>
                <a:gd name="connsiteY5" fmla="*/ 521141 h 543178"/>
                <a:gd name="connsiteX6" fmla="*/ 368621 w 546339"/>
                <a:gd name="connsiteY6" fmla="*/ 530710 h 54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339" h="543178">
                  <a:moveTo>
                    <a:pt x="368621" y="530710"/>
                  </a:moveTo>
                  <a:cubicBezTo>
                    <a:pt x="356844" y="525558"/>
                    <a:pt x="269991" y="443120"/>
                    <a:pt x="175776" y="348906"/>
                  </a:cubicBezTo>
                  <a:cubicBezTo>
                    <a:pt x="-6028" y="164894"/>
                    <a:pt x="-11180" y="157534"/>
                    <a:pt x="-139" y="97178"/>
                  </a:cubicBezTo>
                  <a:cubicBezTo>
                    <a:pt x="13846" y="22101"/>
                    <a:pt x="92603" y="-22798"/>
                    <a:pt x="164000" y="3699"/>
                  </a:cubicBezTo>
                  <a:cubicBezTo>
                    <a:pt x="187553" y="12532"/>
                    <a:pt x="515095" y="335657"/>
                    <a:pt x="531288" y="365835"/>
                  </a:cubicBezTo>
                  <a:cubicBezTo>
                    <a:pt x="557050" y="415150"/>
                    <a:pt x="537912" y="484339"/>
                    <a:pt x="488597" y="521141"/>
                  </a:cubicBezTo>
                  <a:cubicBezTo>
                    <a:pt x="463571" y="540279"/>
                    <a:pt x="398799" y="545431"/>
                    <a:pt x="368621" y="530710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CDC236-9080-4376-9B09-22854813AD56}"/>
                </a:ext>
              </a:extLst>
            </p:cNvPr>
            <p:cNvSpPr/>
            <p:nvPr/>
          </p:nvSpPr>
          <p:spPr>
            <a:xfrm flipV="1">
              <a:off x="8054833" y="1898592"/>
              <a:ext cx="1941916" cy="2346160"/>
            </a:xfrm>
            <a:custGeom>
              <a:avLst/>
              <a:gdLst>
                <a:gd name="connsiteX0" fmla="*/ 850886 w 1941916"/>
                <a:gd name="connsiteY0" fmla="*/ 2341495 h 2346160"/>
                <a:gd name="connsiteX1" fmla="*/ 570452 w 1941916"/>
                <a:gd name="connsiteY1" fmla="*/ 2261265 h 2346160"/>
                <a:gd name="connsiteX2" fmla="*/ 288545 w 1941916"/>
                <a:gd name="connsiteY2" fmla="*/ 2067685 h 2346160"/>
                <a:gd name="connsiteX3" fmla="*/ 3695 w 1941916"/>
                <a:gd name="connsiteY3" fmla="*/ 1507552 h 2346160"/>
                <a:gd name="connsiteX4" fmla="*/ 18416 w 1941916"/>
                <a:gd name="connsiteY4" fmla="*/ 1157193 h 2346160"/>
                <a:gd name="connsiteX5" fmla="*/ 297378 w 1941916"/>
                <a:gd name="connsiteY5" fmla="*/ 658152 h 2346160"/>
                <a:gd name="connsiteX6" fmla="*/ 471821 w 1941916"/>
                <a:gd name="connsiteY6" fmla="*/ 418200 h 2346160"/>
                <a:gd name="connsiteX7" fmla="*/ 518929 w 1941916"/>
                <a:gd name="connsiteY7" fmla="*/ 195913 h 2346160"/>
                <a:gd name="connsiteX8" fmla="*/ 543954 w 1941916"/>
                <a:gd name="connsiteY8" fmla="*/ 47232 h 2346160"/>
                <a:gd name="connsiteX9" fmla="*/ 967182 w 1941916"/>
                <a:gd name="connsiteY9" fmla="*/ -2084 h 2346160"/>
                <a:gd name="connsiteX10" fmla="*/ 1327110 w 1941916"/>
                <a:gd name="connsiteY10" fmla="*/ -2084 h 2346160"/>
                <a:gd name="connsiteX11" fmla="*/ 1352135 w 1941916"/>
                <a:gd name="connsiteY11" fmla="*/ 14845 h 2346160"/>
                <a:gd name="connsiteX12" fmla="*/ 1412491 w 1941916"/>
                <a:gd name="connsiteY12" fmla="*/ 191497 h 2346160"/>
                <a:gd name="connsiteX13" fmla="*/ 1436781 w 1941916"/>
                <a:gd name="connsiteY13" fmla="*/ 355636 h 2346160"/>
                <a:gd name="connsiteX14" fmla="*/ 1667164 w 1941916"/>
                <a:gd name="connsiteY14" fmla="*/ 689802 h 2346160"/>
                <a:gd name="connsiteX15" fmla="*/ 1918893 w 1941916"/>
                <a:gd name="connsiteY15" fmla="*/ 1157193 h 2346160"/>
                <a:gd name="connsiteX16" fmla="*/ 1933614 w 1941916"/>
                <a:gd name="connsiteY16" fmla="*/ 1507552 h 2346160"/>
                <a:gd name="connsiteX17" fmla="*/ 1737825 w 1941916"/>
                <a:gd name="connsiteY17" fmla="*/ 1970526 h 2346160"/>
                <a:gd name="connsiteX18" fmla="*/ 1557493 w 1941916"/>
                <a:gd name="connsiteY18" fmla="*/ 2149386 h 2346160"/>
                <a:gd name="connsiteX19" fmla="*/ 1167387 w 1941916"/>
                <a:gd name="connsiteY19" fmla="*/ 2327510 h 2346160"/>
                <a:gd name="connsiteX20" fmla="*/ 850886 w 1941916"/>
                <a:gd name="connsiteY20" fmla="*/ 2341495 h 2346160"/>
                <a:gd name="connsiteX21" fmla="*/ 1121016 w 1941916"/>
                <a:gd name="connsiteY21" fmla="*/ 2083878 h 2346160"/>
                <a:gd name="connsiteX22" fmla="*/ 1672316 w 1941916"/>
                <a:gd name="connsiteY22" fmla="*/ 1552451 h 2346160"/>
                <a:gd name="connsiteX23" fmla="*/ 1611960 w 1941916"/>
                <a:gd name="connsiteY23" fmla="*/ 1037217 h 2346160"/>
                <a:gd name="connsiteX24" fmla="*/ 1461071 w 1941916"/>
                <a:gd name="connsiteY24" fmla="*/ 829651 h 2346160"/>
                <a:gd name="connsiteX25" fmla="*/ 1170331 w 1941916"/>
                <a:gd name="connsiteY25" fmla="*/ 296016 h 2346160"/>
                <a:gd name="connsiteX26" fmla="*/ 1165179 w 1941916"/>
                <a:gd name="connsiteY26" fmla="*/ 240812 h 2346160"/>
                <a:gd name="connsiteX27" fmla="*/ 964238 w 1941916"/>
                <a:gd name="connsiteY27" fmla="*/ 240812 h 2346160"/>
                <a:gd name="connsiteX28" fmla="*/ 762561 w 1941916"/>
                <a:gd name="connsiteY28" fmla="*/ 240812 h 2346160"/>
                <a:gd name="connsiteX29" fmla="*/ 762561 w 1941916"/>
                <a:gd name="connsiteY29" fmla="*/ 283503 h 2346160"/>
                <a:gd name="connsiteX30" fmla="*/ 693372 w 1941916"/>
                <a:gd name="connsiteY30" fmla="*/ 524191 h 2346160"/>
                <a:gd name="connsiteX31" fmla="*/ 479182 w 1941916"/>
                <a:gd name="connsiteY31" fmla="*/ 825971 h 2346160"/>
                <a:gd name="connsiteX32" fmla="*/ 329028 w 1941916"/>
                <a:gd name="connsiteY32" fmla="*/ 1029120 h 2346160"/>
                <a:gd name="connsiteX33" fmla="*/ 630072 w 1941916"/>
                <a:gd name="connsiteY33" fmla="*/ 2016897 h 2346160"/>
                <a:gd name="connsiteX34" fmla="*/ 906090 w 1941916"/>
                <a:gd name="connsiteY34" fmla="*/ 2098599 h 2346160"/>
                <a:gd name="connsiteX35" fmla="*/ 1121016 w 1941916"/>
                <a:gd name="connsiteY35" fmla="*/ 2083878 h 234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41916" h="2346160">
                  <a:moveTo>
                    <a:pt x="850886" y="2341495"/>
                  </a:moveTo>
                  <a:cubicBezTo>
                    <a:pt x="710301" y="2315733"/>
                    <a:pt x="665402" y="2303220"/>
                    <a:pt x="570452" y="2261265"/>
                  </a:cubicBezTo>
                  <a:cubicBezTo>
                    <a:pt x="464461" y="2214894"/>
                    <a:pt x="379815" y="2156746"/>
                    <a:pt x="288545" y="2067685"/>
                  </a:cubicBezTo>
                  <a:cubicBezTo>
                    <a:pt x="132503" y="1915323"/>
                    <a:pt x="35345" y="1723214"/>
                    <a:pt x="3695" y="1507552"/>
                  </a:cubicBezTo>
                  <a:cubicBezTo>
                    <a:pt x="-8818" y="1420698"/>
                    <a:pt x="-722" y="1233742"/>
                    <a:pt x="18416" y="1157193"/>
                  </a:cubicBezTo>
                  <a:cubicBezTo>
                    <a:pt x="64787" y="970972"/>
                    <a:pt x="124407" y="863509"/>
                    <a:pt x="297378" y="658152"/>
                  </a:cubicBezTo>
                  <a:cubicBezTo>
                    <a:pt x="398217" y="538176"/>
                    <a:pt x="439435" y="481500"/>
                    <a:pt x="471821" y="418200"/>
                  </a:cubicBezTo>
                  <a:cubicBezTo>
                    <a:pt x="509360" y="343123"/>
                    <a:pt x="513776" y="323250"/>
                    <a:pt x="518929" y="195913"/>
                  </a:cubicBezTo>
                  <a:cubicBezTo>
                    <a:pt x="523345" y="77410"/>
                    <a:pt x="524081" y="73729"/>
                    <a:pt x="543954" y="47232"/>
                  </a:cubicBezTo>
                  <a:cubicBezTo>
                    <a:pt x="582965" y="-3556"/>
                    <a:pt x="568244" y="-2084"/>
                    <a:pt x="967182" y="-2084"/>
                  </a:cubicBezTo>
                  <a:lnTo>
                    <a:pt x="1327110" y="-2084"/>
                  </a:lnTo>
                  <a:lnTo>
                    <a:pt x="1352135" y="14845"/>
                  </a:lnTo>
                  <a:cubicBezTo>
                    <a:pt x="1401451" y="47968"/>
                    <a:pt x="1407339" y="64897"/>
                    <a:pt x="1412491" y="191497"/>
                  </a:cubicBezTo>
                  <a:cubicBezTo>
                    <a:pt x="1416172" y="292336"/>
                    <a:pt x="1418380" y="310737"/>
                    <a:pt x="1436781" y="355636"/>
                  </a:cubicBezTo>
                  <a:cubicBezTo>
                    <a:pt x="1473583" y="447642"/>
                    <a:pt x="1511858" y="503582"/>
                    <a:pt x="1667164" y="689802"/>
                  </a:cubicBezTo>
                  <a:cubicBezTo>
                    <a:pt x="1812166" y="862773"/>
                    <a:pt x="1875466" y="980541"/>
                    <a:pt x="1918893" y="1157193"/>
                  </a:cubicBezTo>
                  <a:cubicBezTo>
                    <a:pt x="1938030" y="1233742"/>
                    <a:pt x="1946126" y="1420698"/>
                    <a:pt x="1933614" y="1507552"/>
                  </a:cubicBezTo>
                  <a:cubicBezTo>
                    <a:pt x="1909324" y="1673163"/>
                    <a:pt x="1840135" y="1837301"/>
                    <a:pt x="1737825" y="1970526"/>
                  </a:cubicBezTo>
                  <a:cubicBezTo>
                    <a:pt x="1701022" y="2018369"/>
                    <a:pt x="1604600" y="2114056"/>
                    <a:pt x="1557493" y="2149386"/>
                  </a:cubicBezTo>
                  <a:cubicBezTo>
                    <a:pt x="1447822" y="2232559"/>
                    <a:pt x="1307236" y="2296596"/>
                    <a:pt x="1167387" y="2327510"/>
                  </a:cubicBezTo>
                  <a:cubicBezTo>
                    <a:pt x="1113656" y="2339287"/>
                    <a:pt x="892841" y="2348855"/>
                    <a:pt x="850886" y="2341495"/>
                  </a:cubicBezTo>
                  <a:close/>
                  <a:moveTo>
                    <a:pt x="1121016" y="2083878"/>
                  </a:moveTo>
                  <a:cubicBezTo>
                    <a:pt x="1387466" y="2028674"/>
                    <a:pt x="1604600" y="1819636"/>
                    <a:pt x="1672316" y="1552451"/>
                  </a:cubicBezTo>
                  <a:cubicBezTo>
                    <a:pt x="1717215" y="1375063"/>
                    <a:pt x="1696606" y="1196939"/>
                    <a:pt x="1611960" y="1037217"/>
                  </a:cubicBezTo>
                  <a:cubicBezTo>
                    <a:pt x="1576630" y="969500"/>
                    <a:pt x="1564853" y="954043"/>
                    <a:pt x="1461071" y="829651"/>
                  </a:cubicBezTo>
                  <a:cubicBezTo>
                    <a:pt x="1262337" y="591907"/>
                    <a:pt x="1184316" y="447642"/>
                    <a:pt x="1170331" y="296016"/>
                  </a:cubicBezTo>
                  <a:lnTo>
                    <a:pt x="1165179" y="240812"/>
                  </a:lnTo>
                  <a:lnTo>
                    <a:pt x="964238" y="240812"/>
                  </a:lnTo>
                  <a:lnTo>
                    <a:pt x="762561" y="240812"/>
                  </a:lnTo>
                  <a:lnTo>
                    <a:pt x="762561" y="283503"/>
                  </a:lnTo>
                  <a:cubicBezTo>
                    <a:pt x="762561" y="349011"/>
                    <a:pt x="737535" y="434393"/>
                    <a:pt x="693372" y="524191"/>
                  </a:cubicBezTo>
                  <a:cubicBezTo>
                    <a:pt x="649209" y="612517"/>
                    <a:pt x="594005" y="689802"/>
                    <a:pt x="479182" y="825971"/>
                  </a:cubicBezTo>
                  <a:cubicBezTo>
                    <a:pt x="376135" y="948891"/>
                    <a:pt x="362150" y="966556"/>
                    <a:pt x="329028" y="1029120"/>
                  </a:cubicBezTo>
                  <a:cubicBezTo>
                    <a:pt x="137655" y="1384632"/>
                    <a:pt x="271616" y="1823316"/>
                    <a:pt x="630072" y="2016897"/>
                  </a:cubicBezTo>
                  <a:cubicBezTo>
                    <a:pt x="708093" y="2058852"/>
                    <a:pt x="780962" y="2080933"/>
                    <a:pt x="906090" y="2098599"/>
                  </a:cubicBezTo>
                  <a:cubicBezTo>
                    <a:pt x="943628" y="2103751"/>
                    <a:pt x="1064340" y="2095654"/>
                    <a:pt x="1121016" y="2083878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CFAE7B-B417-4949-9A2D-9BB02E8E91AA}"/>
                </a:ext>
              </a:extLst>
            </p:cNvPr>
            <p:cNvSpPr/>
            <p:nvPr/>
          </p:nvSpPr>
          <p:spPr>
            <a:xfrm flipV="1">
              <a:off x="7201302" y="2743021"/>
              <a:ext cx="668719" cy="250444"/>
            </a:xfrm>
            <a:custGeom>
              <a:avLst/>
              <a:gdLst>
                <a:gd name="connsiteX0" fmla="*/ 84725 w 668719"/>
                <a:gd name="connsiteY0" fmla="*/ 236824 h 250444"/>
                <a:gd name="connsiteX1" fmla="*/ 64852 w 668719"/>
                <a:gd name="connsiteY1" fmla="*/ 14537 h 250444"/>
                <a:gd name="connsiteX2" fmla="*/ 333510 w 668719"/>
                <a:gd name="connsiteY2" fmla="*/ -2392 h 250444"/>
                <a:gd name="connsiteX3" fmla="*/ 602904 w 668719"/>
                <a:gd name="connsiteY3" fmla="*/ 14537 h 250444"/>
                <a:gd name="connsiteX4" fmla="*/ 574934 w 668719"/>
                <a:gd name="connsiteY4" fmla="*/ 239768 h 250444"/>
                <a:gd name="connsiteX5" fmla="*/ 84725 w 668719"/>
                <a:gd name="connsiteY5" fmla="*/ 236824 h 25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8719" h="250444">
                  <a:moveTo>
                    <a:pt x="84725" y="236824"/>
                  </a:moveTo>
                  <a:cubicBezTo>
                    <a:pt x="-19057" y="200021"/>
                    <a:pt x="-30834" y="65324"/>
                    <a:pt x="64852" y="14537"/>
                  </a:cubicBezTo>
                  <a:cubicBezTo>
                    <a:pt x="95766" y="-2392"/>
                    <a:pt x="100182" y="-2392"/>
                    <a:pt x="333510" y="-2392"/>
                  </a:cubicBezTo>
                  <a:cubicBezTo>
                    <a:pt x="567573" y="-2392"/>
                    <a:pt x="570517" y="-2392"/>
                    <a:pt x="602904" y="14537"/>
                  </a:cubicBezTo>
                  <a:cubicBezTo>
                    <a:pt x="702270" y="67532"/>
                    <a:pt x="684605" y="211798"/>
                    <a:pt x="574934" y="239768"/>
                  </a:cubicBezTo>
                  <a:cubicBezTo>
                    <a:pt x="527091" y="252281"/>
                    <a:pt x="120056" y="250072"/>
                    <a:pt x="84725" y="236824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211F55-87F1-4B5E-BE0D-43D7540B1442}"/>
                </a:ext>
              </a:extLst>
            </p:cNvPr>
            <p:cNvSpPr/>
            <p:nvPr/>
          </p:nvSpPr>
          <p:spPr>
            <a:xfrm flipV="1">
              <a:off x="10181144" y="2743610"/>
              <a:ext cx="668591" cy="249855"/>
            </a:xfrm>
            <a:custGeom>
              <a:avLst/>
              <a:gdLst>
                <a:gd name="connsiteX0" fmla="*/ 84444 w 668591"/>
                <a:gd name="connsiteY0" fmla="*/ 238296 h 249855"/>
                <a:gd name="connsiteX1" fmla="*/ 11575 w 668591"/>
                <a:gd name="connsiteY1" fmla="*/ 181620 h 249855"/>
                <a:gd name="connsiteX2" fmla="*/ 61626 w 668591"/>
                <a:gd name="connsiteY2" fmla="*/ 14537 h 249855"/>
                <a:gd name="connsiteX3" fmla="*/ 331020 w 668591"/>
                <a:gd name="connsiteY3" fmla="*/ -2392 h 249855"/>
                <a:gd name="connsiteX4" fmla="*/ 599678 w 668591"/>
                <a:gd name="connsiteY4" fmla="*/ 14537 h 249855"/>
                <a:gd name="connsiteX5" fmla="*/ 571708 w 668591"/>
                <a:gd name="connsiteY5" fmla="*/ 240504 h 249855"/>
                <a:gd name="connsiteX6" fmla="*/ 84444 w 668591"/>
                <a:gd name="connsiteY6" fmla="*/ 238296 h 24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591" h="249855">
                  <a:moveTo>
                    <a:pt x="84444" y="238296"/>
                  </a:moveTo>
                  <a:cubicBezTo>
                    <a:pt x="48377" y="226519"/>
                    <a:pt x="30712" y="211798"/>
                    <a:pt x="11575" y="181620"/>
                  </a:cubicBezTo>
                  <a:cubicBezTo>
                    <a:pt x="-22283" y="124945"/>
                    <a:pt x="534" y="46924"/>
                    <a:pt x="61626" y="14537"/>
                  </a:cubicBezTo>
                  <a:cubicBezTo>
                    <a:pt x="94012" y="-2392"/>
                    <a:pt x="96956" y="-2392"/>
                    <a:pt x="331020" y="-2392"/>
                  </a:cubicBezTo>
                  <a:cubicBezTo>
                    <a:pt x="564347" y="-2392"/>
                    <a:pt x="568763" y="-2392"/>
                    <a:pt x="599678" y="14537"/>
                  </a:cubicBezTo>
                  <a:cubicBezTo>
                    <a:pt x="698308" y="66797"/>
                    <a:pt x="680643" y="210326"/>
                    <a:pt x="571708" y="240504"/>
                  </a:cubicBezTo>
                  <a:cubicBezTo>
                    <a:pt x="532697" y="250809"/>
                    <a:pt x="117566" y="249337"/>
                    <a:pt x="84444" y="238296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C55291-CA1A-4A04-86F9-FD786B4759EA}"/>
                </a:ext>
              </a:extLst>
            </p:cNvPr>
            <p:cNvSpPr/>
            <p:nvPr/>
          </p:nvSpPr>
          <p:spPr>
            <a:xfrm flipV="1">
              <a:off x="7700127" y="3649344"/>
              <a:ext cx="545088" cy="543880"/>
            </a:xfrm>
            <a:custGeom>
              <a:avLst/>
              <a:gdLst>
                <a:gd name="connsiteX0" fmla="*/ 371466 w 545088"/>
                <a:gd name="connsiteY0" fmla="*/ 529873 h 543880"/>
                <a:gd name="connsiteX1" fmla="*/ 7122 w 545088"/>
                <a:gd name="connsiteY1" fmla="*/ 166265 h 543880"/>
                <a:gd name="connsiteX2" fmla="*/ 119001 w 545088"/>
                <a:gd name="connsiteY2" fmla="*/ -818 h 543880"/>
                <a:gd name="connsiteX3" fmla="*/ 174941 w 545088"/>
                <a:gd name="connsiteY3" fmla="*/ 9486 h 543880"/>
                <a:gd name="connsiteX4" fmla="*/ 537077 w 545088"/>
                <a:gd name="connsiteY4" fmla="*/ 376774 h 543880"/>
                <a:gd name="connsiteX5" fmla="*/ 478193 w 545088"/>
                <a:gd name="connsiteY5" fmla="*/ 526928 h 543880"/>
                <a:gd name="connsiteX6" fmla="*/ 371466 w 545088"/>
                <a:gd name="connsiteY6" fmla="*/ 529873 h 54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088" h="543880">
                  <a:moveTo>
                    <a:pt x="371466" y="529873"/>
                  </a:moveTo>
                  <a:cubicBezTo>
                    <a:pt x="335399" y="512943"/>
                    <a:pt x="18898" y="196443"/>
                    <a:pt x="7122" y="166265"/>
                  </a:cubicBezTo>
                  <a:cubicBezTo>
                    <a:pt x="-23056" y="85299"/>
                    <a:pt x="34355" y="-818"/>
                    <a:pt x="119001" y="-818"/>
                  </a:cubicBezTo>
                  <a:cubicBezTo>
                    <a:pt x="138874" y="-818"/>
                    <a:pt x="163900" y="3598"/>
                    <a:pt x="174941" y="9486"/>
                  </a:cubicBezTo>
                  <a:cubicBezTo>
                    <a:pt x="205119" y="25679"/>
                    <a:pt x="528244" y="353221"/>
                    <a:pt x="537077" y="376774"/>
                  </a:cubicBezTo>
                  <a:cubicBezTo>
                    <a:pt x="557686" y="431978"/>
                    <a:pt x="531188" y="498958"/>
                    <a:pt x="478193" y="526928"/>
                  </a:cubicBezTo>
                  <a:cubicBezTo>
                    <a:pt x="439918" y="547538"/>
                    <a:pt x="410476" y="548274"/>
                    <a:pt x="371466" y="529873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011F31F-EFC7-4493-B012-5CD650940B5F}"/>
                </a:ext>
              </a:extLst>
            </p:cNvPr>
            <p:cNvSpPr/>
            <p:nvPr/>
          </p:nvSpPr>
          <p:spPr>
            <a:xfrm flipV="1">
              <a:off x="9806368" y="3649344"/>
              <a:ext cx="545088" cy="543880"/>
            </a:xfrm>
            <a:custGeom>
              <a:avLst/>
              <a:gdLst>
                <a:gd name="connsiteX0" fmla="*/ 62288 w 545088"/>
                <a:gd name="connsiteY0" fmla="*/ 526928 h 543880"/>
                <a:gd name="connsiteX1" fmla="*/ 3404 w 545088"/>
                <a:gd name="connsiteY1" fmla="*/ 376774 h 543880"/>
                <a:gd name="connsiteX2" fmla="*/ 365539 w 545088"/>
                <a:gd name="connsiteY2" fmla="*/ 9486 h 543880"/>
                <a:gd name="connsiteX3" fmla="*/ 421479 w 545088"/>
                <a:gd name="connsiteY3" fmla="*/ -818 h 543880"/>
                <a:gd name="connsiteX4" fmla="*/ 533359 w 545088"/>
                <a:gd name="connsiteY4" fmla="*/ 166265 h 543880"/>
                <a:gd name="connsiteX5" fmla="*/ 169015 w 545088"/>
                <a:gd name="connsiteY5" fmla="*/ 529873 h 543880"/>
                <a:gd name="connsiteX6" fmla="*/ 62288 w 545088"/>
                <a:gd name="connsiteY6" fmla="*/ 526928 h 54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088" h="543880">
                  <a:moveTo>
                    <a:pt x="62288" y="526928"/>
                  </a:moveTo>
                  <a:cubicBezTo>
                    <a:pt x="9292" y="498958"/>
                    <a:pt x="-17206" y="431978"/>
                    <a:pt x="3404" y="376774"/>
                  </a:cubicBezTo>
                  <a:cubicBezTo>
                    <a:pt x="12236" y="353221"/>
                    <a:pt x="335361" y="25679"/>
                    <a:pt x="365539" y="9486"/>
                  </a:cubicBezTo>
                  <a:cubicBezTo>
                    <a:pt x="376580" y="3598"/>
                    <a:pt x="401606" y="-818"/>
                    <a:pt x="421479" y="-818"/>
                  </a:cubicBezTo>
                  <a:cubicBezTo>
                    <a:pt x="506125" y="-818"/>
                    <a:pt x="563537" y="85299"/>
                    <a:pt x="533359" y="166265"/>
                  </a:cubicBezTo>
                  <a:cubicBezTo>
                    <a:pt x="521582" y="196443"/>
                    <a:pt x="205081" y="512943"/>
                    <a:pt x="169015" y="529873"/>
                  </a:cubicBezTo>
                  <a:cubicBezTo>
                    <a:pt x="130004" y="548274"/>
                    <a:pt x="100562" y="547538"/>
                    <a:pt x="62288" y="526928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54B9F1-688F-413D-95AE-5AD5B52147B0}"/>
                </a:ext>
              </a:extLst>
            </p:cNvPr>
            <p:cNvSpPr/>
            <p:nvPr/>
          </p:nvSpPr>
          <p:spPr>
            <a:xfrm flipV="1">
              <a:off x="8577217" y="4283619"/>
              <a:ext cx="889483" cy="247308"/>
            </a:xfrm>
            <a:custGeom>
              <a:avLst/>
              <a:gdLst>
                <a:gd name="connsiteX0" fmla="*/ 81195 w 889483"/>
                <a:gd name="connsiteY0" fmla="*/ 241188 h 247308"/>
                <a:gd name="connsiteX1" fmla="*/ 229 w 889483"/>
                <a:gd name="connsiteY1" fmla="*/ 150654 h 247308"/>
                <a:gd name="connsiteX2" fmla="*/ 37768 w 889483"/>
                <a:gd name="connsiteY2" fmla="*/ 38039 h 247308"/>
                <a:gd name="connsiteX3" fmla="*/ 101804 w 889483"/>
                <a:gd name="connsiteY3" fmla="*/ 2709 h 247308"/>
                <a:gd name="connsiteX4" fmla="*/ 468356 w 889483"/>
                <a:gd name="connsiteY4" fmla="*/ 500 h 247308"/>
                <a:gd name="connsiteX5" fmla="*/ 803258 w 889483"/>
                <a:gd name="connsiteY5" fmla="*/ 2709 h 247308"/>
                <a:gd name="connsiteX6" fmla="*/ 831228 w 889483"/>
                <a:gd name="connsiteY6" fmla="*/ 20374 h 247308"/>
                <a:gd name="connsiteX7" fmla="*/ 873183 w 889483"/>
                <a:gd name="connsiteY7" fmla="*/ 66009 h 247308"/>
                <a:gd name="connsiteX8" fmla="*/ 831228 w 889483"/>
                <a:gd name="connsiteY8" fmla="*/ 227939 h 247308"/>
                <a:gd name="connsiteX9" fmla="*/ 803258 w 889483"/>
                <a:gd name="connsiteY9" fmla="*/ 245605 h 247308"/>
                <a:gd name="connsiteX10" fmla="*/ 453635 w 889483"/>
                <a:gd name="connsiteY10" fmla="*/ 247077 h 247308"/>
                <a:gd name="connsiteX11" fmla="*/ 81195 w 889483"/>
                <a:gd name="connsiteY11" fmla="*/ 241188 h 2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483" h="247308">
                  <a:moveTo>
                    <a:pt x="81195" y="241188"/>
                  </a:moveTo>
                  <a:cubicBezTo>
                    <a:pt x="50281" y="232356"/>
                    <a:pt x="6854" y="183040"/>
                    <a:pt x="229" y="150654"/>
                  </a:cubicBezTo>
                  <a:cubicBezTo>
                    <a:pt x="-7867" y="105019"/>
                    <a:pt x="3174" y="71897"/>
                    <a:pt x="37768" y="38039"/>
                  </a:cubicBezTo>
                  <a:cubicBezTo>
                    <a:pt x="62058" y="15221"/>
                    <a:pt x="78251" y="6389"/>
                    <a:pt x="101804" y="2709"/>
                  </a:cubicBezTo>
                  <a:cubicBezTo>
                    <a:pt x="119469" y="500"/>
                    <a:pt x="284344" y="-972"/>
                    <a:pt x="468356" y="500"/>
                  </a:cubicBezTo>
                  <a:lnTo>
                    <a:pt x="803258" y="2709"/>
                  </a:lnTo>
                  <a:lnTo>
                    <a:pt x="831228" y="20374"/>
                  </a:lnTo>
                  <a:cubicBezTo>
                    <a:pt x="846685" y="29206"/>
                    <a:pt x="865086" y="49816"/>
                    <a:pt x="873183" y="66009"/>
                  </a:cubicBezTo>
                  <a:cubicBezTo>
                    <a:pt x="902625" y="123421"/>
                    <a:pt x="884224" y="195553"/>
                    <a:pt x="831228" y="227939"/>
                  </a:cubicBezTo>
                  <a:lnTo>
                    <a:pt x="803258" y="245605"/>
                  </a:lnTo>
                  <a:lnTo>
                    <a:pt x="453635" y="247077"/>
                  </a:lnTo>
                  <a:cubicBezTo>
                    <a:pt x="256374" y="247813"/>
                    <a:pt x="93708" y="245605"/>
                    <a:pt x="81195" y="241188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A3F1F6-71C4-46E8-B3AB-5CC20C55425C}"/>
                </a:ext>
              </a:extLst>
            </p:cNvPr>
            <p:cNvSpPr/>
            <p:nvPr/>
          </p:nvSpPr>
          <p:spPr>
            <a:xfrm flipV="1">
              <a:off x="8740560" y="4563316"/>
              <a:ext cx="564043" cy="248189"/>
            </a:xfrm>
            <a:custGeom>
              <a:avLst/>
              <a:gdLst>
                <a:gd name="connsiteX0" fmla="*/ 92295 w 564043"/>
                <a:gd name="connsiteY0" fmla="*/ 243223 h 248189"/>
                <a:gd name="connsiteX1" fmla="*/ 62117 w 564043"/>
                <a:gd name="connsiteY1" fmla="*/ 17256 h 248189"/>
                <a:gd name="connsiteX2" fmla="*/ 278516 w 564043"/>
                <a:gd name="connsiteY2" fmla="*/ 327 h 248189"/>
                <a:gd name="connsiteX3" fmla="*/ 496386 w 564043"/>
                <a:gd name="connsiteY3" fmla="*/ 17256 h 248189"/>
                <a:gd name="connsiteX4" fmla="*/ 561158 w 564043"/>
                <a:gd name="connsiteY4" fmla="*/ 113678 h 248189"/>
                <a:gd name="connsiteX5" fmla="*/ 500802 w 564043"/>
                <a:gd name="connsiteY5" fmla="*/ 229238 h 248189"/>
                <a:gd name="connsiteX6" fmla="*/ 293973 w 564043"/>
                <a:gd name="connsiteY6" fmla="*/ 248375 h 248189"/>
                <a:gd name="connsiteX7" fmla="*/ 92295 w 564043"/>
                <a:gd name="connsiteY7" fmla="*/ 243223 h 24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43" h="248189">
                  <a:moveTo>
                    <a:pt x="92295" y="243223"/>
                  </a:moveTo>
                  <a:cubicBezTo>
                    <a:pt x="-17376" y="215989"/>
                    <a:pt x="-37249" y="69515"/>
                    <a:pt x="62117" y="17256"/>
                  </a:cubicBezTo>
                  <a:cubicBezTo>
                    <a:pt x="93031" y="1063"/>
                    <a:pt x="99656" y="327"/>
                    <a:pt x="278516" y="327"/>
                  </a:cubicBezTo>
                  <a:cubicBezTo>
                    <a:pt x="455903" y="327"/>
                    <a:pt x="465472" y="1063"/>
                    <a:pt x="496386" y="17256"/>
                  </a:cubicBezTo>
                  <a:cubicBezTo>
                    <a:pt x="539813" y="39337"/>
                    <a:pt x="556742" y="64363"/>
                    <a:pt x="561158" y="113678"/>
                  </a:cubicBezTo>
                  <a:cubicBezTo>
                    <a:pt x="565575" y="164465"/>
                    <a:pt x="544965" y="204212"/>
                    <a:pt x="500802" y="229238"/>
                  </a:cubicBezTo>
                  <a:cubicBezTo>
                    <a:pt x="471360" y="246167"/>
                    <a:pt x="464736" y="246903"/>
                    <a:pt x="293973" y="248375"/>
                  </a:cubicBezTo>
                  <a:cubicBezTo>
                    <a:pt x="196814" y="249111"/>
                    <a:pt x="106280" y="246903"/>
                    <a:pt x="92295" y="243223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7032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A1819C1-A67C-4AD7-8E7C-AECD2688C444}"/>
              </a:ext>
            </a:extLst>
          </p:cNvPr>
          <p:cNvGrpSpPr/>
          <p:nvPr/>
        </p:nvGrpSpPr>
        <p:grpSpPr>
          <a:xfrm>
            <a:off x="2873279" y="3183039"/>
            <a:ext cx="327944" cy="491922"/>
            <a:chOff x="8054833" y="1898592"/>
            <a:chExt cx="1941916" cy="2912913"/>
          </a:xfrm>
          <a:solidFill>
            <a:schemeClr val="tx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80F1863-1F93-4D5F-A65D-6F00311DFB5C}"/>
                </a:ext>
              </a:extLst>
            </p:cNvPr>
            <p:cNvSpPr/>
            <p:nvPr/>
          </p:nvSpPr>
          <p:spPr>
            <a:xfrm>
              <a:off x="8158519" y="2046113"/>
              <a:ext cx="1677880" cy="2148396"/>
            </a:xfrm>
            <a:custGeom>
              <a:avLst/>
              <a:gdLst>
                <a:gd name="connsiteX0" fmla="*/ 594804 w 1677880"/>
                <a:gd name="connsiteY0" fmla="*/ 2112886 h 2148396"/>
                <a:gd name="connsiteX1" fmla="*/ 399495 w 1677880"/>
                <a:gd name="connsiteY1" fmla="*/ 1553592 h 2148396"/>
                <a:gd name="connsiteX2" fmla="*/ 0 w 1677880"/>
                <a:gd name="connsiteY2" fmla="*/ 861134 h 2148396"/>
                <a:gd name="connsiteX3" fmla="*/ 204187 w 1677880"/>
                <a:gd name="connsiteY3" fmla="*/ 248575 h 2148396"/>
                <a:gd name="connsiteX4" fmla="*/ 754602 w 1677880"/>
                <a:gd name="connsiteY4" fmla="*/ 0 h 2148396"/>
                <a:gd name="connsiteX5" fmla="*/ 1340528 w 1677880"/>
                <a:gd name="connsiteY5" fmla="*/ 124288 h 2148396"/>
                <a:gd name="connsiteX6" fmla="*/ 1642369 w 1677880"/>
                <a:gd name="connsiteY6" fmla="*/ 541538 h 2148396"/>
                <a:gd name="connsiteX7" fmla="*/ 1677880 w 1677880"/>
                <a:gd name="connsiteY7" fmla="*/ 1127464 h 2148396"/>
                <a:gd name="connsiteX8" fmla="*/ 1198486 w 1677880"/>
                <a:gd name="connsiteY8" fmla="*/ 1802167 h 2148396"/>
                <a:gd name="connsiteX9" fmla="*/ 1154097 w 1677880"/>
                <a:gd name="connsiteY9" fmla="*/ 2148396 h 2148396"/>
                <a:gd name="connsiteX10" fmla="*/ 594804 w 1677880"/>
                <a:gd name="connsiteY10" fmla="*/ 2112886 h 214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880" h="2148396">
                  <a:moveTo>
                    <a:pt x="594804" y="2112886"/>
                  </a:moveTo>
                  <a:lnTo>
                    <a:pt x="399495" y="1553592"/>
                  </a:lnTo>
                  <a:lnTo>
                    <a:pt x="0" y="861134"/>
                  </a:lnTo>
                  <a:lnTo>
                    <a:pt x="204187" y="248575"/>
                  </a:lnTo>
                  <a:lnTo>
                    <a:pt x="754602" y="0"/>
                  </a:lnTo>
                  <a:lnTo>
                    <a:pt x="1340528" y="124288"/>
                  </a:lnTo>
                  <a:lnTo>
                    <a:pt x="1642369" y="541538"/>
                  </a:lnTo>
                  <a:lnTo>
                    <a:pt x="1677880" y="1127464"/>
                  </a:lnTo>
                  <a:lnTo>
                    <a:pt x="1198486" y="1802167"/>
                  </a:lnTo>
                  <a:lnTo>
                    <a:pt x="1154097" y="2148396"/>
                  </a:lnTo>
                  <a:lnTo>
                    <a:pt x="594804" y="211288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12E88C-BBCC-466E-BE1D-04DCACA114DD}"/>
                </a:ext>
              </a:extLst>
            </p:cNvPr>
            <p:cNvSpPr/>
            <p:nvPr/>
          </p:nvSpPr>
          <p:spPr>
            <a:xfrm flipV="1">
              <a:off x="8054833" y="1898592"/>
              <a:ext cx="1941916" cy="2346160"/>
            </a:xfrm>
            <a:custGeom>
              <a:avLst/>
              <a:gdLst>
                <a:gd name="connsiteX0" fmla="*/ 850886 w 1941916"/>
                <a:gd name="connsiteY0" fmla="*/ 2341495 h 2346160"/>
                <a:gd name="connsiteX1" fmla="*/ 570452 w 1941916"/>
                <a:gd name="connsiteY1" fmla="*/ 2261265 h 2346160"/>
                <a:gd name="connsiteX2" fmla="*/ 288545 w 1941916"/>
                <a:gd name="connsiteY2" fmla="*/ 2067685 h 2346160"/>
                <a:gd name="connsiteX3" fmla="*/ 3695 w 1941916"/>
                <a:gd name="connsiteY3" fmla="*/ 1507552 h 2346160"/>
                <a:gd name="connsiteX4" fmla="*/ 18416 w 1941916"/>
                <a:gd name="connsiteY4" fmla="*/ 1157193 h 2346160"/>
                <a:gd name="connsiteX5" fmla="*/ 297378 w 1941916"/>
                <a:gd name="connsiteY5" fmla="*/ 658152 h 2346160"/>
                <a:gd name="connsiteX6" fmla="*/ 471821 w 1941916"/>
                <a:gd name="connsiteY6" fmla="*/ 418200 h 2346160"/>
                <a:gd name="connsiteX7" fmla="*/ 518929 w 1941916"/>
                <a:gd name="connsiteY7" fmla="*/ 195913 h 2346160"/>
                <a:gd name="connsiteX8" fmla="*/ 543954 w 1941916"/>
                <a:gd name="connsiteY8" fmla="*/ 47232 h 2346160"/>
                <a:gd name="connsiteX9" fmla="*/ 967182 w 1941916"/>
                <a:gd name="connsiteY9" fmla="*/ -2084 h 2346160"/>
                <a:gd name="connsiteX10" fmla="*/ 1327110 w 1941916"/>
                <a:gd name="connsiteY10" fmla="*/ -2084 h 2346160"/>
                <a:gd name="connsiteX11" fmla="*/ 1352135 w 1941916"/>
                <a:gd name="connsiteY11" fmla="*/ 14845 h 2346160"/>
                <a:gd name="connsiteX12" fmla="*/ 1412491 w 1941916"/>
                <a:gd name="connsiteY12" fmla="*/ 191497 h 2346160"/>
                <a:gd name="connsiteX13" fmla="*/ 1436781 w 1941916"/>
                <a:gd name="connsiteY13" fmla="*/ 355636 h 2346160"/>
                <a:gd name="connsiteX14" fmla="*/ 1667164 w 1941916"/>
                <a:gd name="connsiteY14" fmla="*/ 689802 h 2346160"/>
                <a:gd name="connsiteX15" fmla="*/ 1918893 w 1941916"/>
                <a:gd name="connsiteY15" fmla="*/ 1157193 h 2346160"/>
                <a:gd name="connsiteX16" fmla="*/ 1933614 w 1941916"/>
                <a:gd name="connsiteY16" fmla="*/ 1507552 h 2346160"/>
                <a:gd name="connsiteX17" fmla="*/ 1737825 w 1941916"/>
                <a:gd name="connsiteY17" fmla="*/ 1970526 h 2346160"/>
                <a:gd name="connsiteX18" fmla="*/ 1557493 w 1941916"/>
                <a:gd name="connsiteY18" fmla="*/ 2149386 h 2346160"/>
                <a:gd name="connsiteX19" fmla="*/ 1167387 w 1941916"/>
                <a:gd name="connsiteY19" fmla="*/ 2327510 h 2346160"/>
                <a:gd name="connsiteX20" fmla="*/ 850886 w 1941916"/>
                <a:gd name="connsiteY20" fmla="*/ 2341495 h 2346160"/>
                <a:gd name="connsiteX21" fmla="*/ 1121016 w 1941916"/>
                <a:gd name="connsiteY21" fmla="*/ 2083878 h 2346160"/>
                <a:gd name="connsiteX22" fmla="*/ 1672316 w 1941916"/>
                <a:gd name="connsiteY22" fmla="*/ 1552451 h 2346160"/>
                <a:gd name="connsiteX23" fmla="*/ 1611960 w 1941916"/>
                <a:gd name="connsiteY23" fmla="*/ 1037217 h 2346160"/>
                <a:gd name="connsiteX24" fmla="*/ 1461071 w 1941916"/>
                <a:gd name="connsiteY24" fmla="*/ 829651 h 2346160"/>
                <a:gd name="connsiteX25" fmla="*/ 1170331 w 1941916"/>
                <a:gd name="connsiteY25" fmla="*/ 296016 h 2346160"/>
                <a:gd name="connsiteX26" fmla="*/ 1165179 w 1941916"/>
                <a:gd name="connsiteY26" fmla="*/ 240812 h 2346160"/>
                <a:gd name="connsiteX27" fmla="*/ 964238 w 1941916"/>
                <a:gd name="connsiteY27" fmla="*/ 240812 h 2346160"/>
                <a:gd name="connsiteX28" fmla="*/ 762561 w 1941916"/>
                <a:gd name="connsiteY28" fmla="*/ 240812 h 2346160"/>
                <a:gd name="connsiteX29" fmla="*/ 762561 w 1941916"/>
                <a:gd name="connsiteY29" fmla="*/ 283503 h 2346160"/>
                <a:gd name="connsiteX30" fmla="*/ 693372 w 1941916"/>
                <a:gd name="connsiteY30" fmla="*/ 524191 h 2346160"/>
                <a:gd name="connsiteX31" fmla="*/ 479182 w 1941916"/>
                <a:gd name="connsiteY31" fmla="*/ 825971 h 2346160"/>
                <a:gd name="connsiteX32" fmla="*/ 329028 w 1941916"/>
                <a:gd name="connsiteY32" fmla="*/ 1029120 h 2346160"/>
                <a:gd name="connsiteX33" fmla="*/ 630072 w 1941916"/>
                <a:gd name="connsiteY33" fmla="*/ 2016897 h 2346160"/>
                <a:gd name="connsiteX34" fmla="*/ 906090 w 1941916"/>
                <a:gd name="connsiteY34" fmla="*/ 2098599 h 2346160"/>
                <a:gd name="connsiteX35" fmla="*/ 1121016 w 1941916"/>
                <a:gd name="connsiteY35" fmla="*/ 2083878 h 234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41916" h="2346160">
                  <a:moveTo>
                    <a:pt x="850886" y="2341495"/>
                  </a:moveTo>
                  <a:cubicBezTo>
                    <a:pt x="710301" y="2315733"/>
                    <a:pt x="665402" y="2303220"/>
                    <a:pt x="570452" y="2261265"/>
                  </a:cubicBezTo>
                  <a:cubicBezTo>
                    <a:pt x="464461" y="2214894"/>
                    <a:pt x="379815" y="2156746"/>
                    <a:pt x="288545" y="2067685"/>
                  </a:cubicBezTo>
                  <a:cubicBezTo>
                    <a:pt x="132503" y="1915323"/>
                    <a:pt x="35345" y="1723214"/>
                    <a:pt x="3695" y="1507552"/>
                  </a:cubicBezTo>
                  <a:cubicBezTo>
                    <a:pt x="-8818" y="1420698"/>
                    <a:pt x="-722" y="1233742"/>
                    <a:pt x="18416" y="1157193"/>
                  </a:cubicBezTo>
                  <a:cubicBezTo>
                    <a:pt x="64787" y="970972"/>
                    <a:pt x="124407" y="863509"/>
                    <a:pt x="297378" y="658152"/>
                  </a:cubicBezTo>
                  <a:cubicBezTo>
                    <a:pt x="398217" y="538176"/>
                    <a:pt x="439435" y="481500"/>
                    <a:pt x="471821" y="418200"/>
                  </a:cubicBezTo>
                  <a:cubicBezTo>
                    <a:pt x="509360" y="343123"/>
                    <a:pt x="513776" y="323250"/>
                    <a:pt x="518929" y="195913"/>
                  </a:cubicBezTo>
                  <a:cubicBezTo>
                    <a:pt x="523345" y="77410"/>
                    <a:pt x="524081" y="73729"/>
                    <a:pt x="543954" y="47232"/>
                  </a:cubicBezTo>
                  <a:cubicBezTo>
                    <a:pt x="582965" y="-3556"/>
                    <a:pt x="568244" y="-2084"/>
                    <a:pt x="967182" y="-2084"/>
                  </a:cubicBezTo>
                  <a:lnTo>
                    <a:pt x="1327110" y="-2084"/>
                  </a:lnTo>
                  <a:lnTo>
                    <a:pt x="1352135" y="14845"/>
                  </a:lnTo>
                  <a:cubicBezTo>
                    <a:pt x="1401451" y="47968"/>
                    <a:pt x="1407339" y="64897"/>
                    <a:pt x="1412491" y="191497"/>
                  </a:cubicBezTo>
                  <a:cubicBezTo>
                    <a:pt x="1416172" y="292336"/>
                    <a:pt x="1418380" y="310737"/>
                    <a:pt x="1436781" y="355636"/>
                  </a:cubicBezTo>
                  <a:cubicBezTo>
                    <a:pt x="1473583" y="447642"/>
                    <a:pt x="1511858" y="503582"/>
                    <a:pt x="1667164" y="689802"/>
                  </a:cubicBezTo>
                  <a:cubicBezTo>
                    <a:pt x="1812166" y="862773"/>
                    <a:pt x="1875466" y="980541"/>
                    <a:pt x="1918893" y="1157193"/>
                  </a:cubicBezTo>
                  <a:cubicBezTo>
                    <a:pt x="1938030" y="1233742"/>
                    <a:pt x="1946126" y="1420698"/>
                    <a:pt x="1933614" y="1507552"/>
                  </a:cubicBezTo>
                  <a:cubicBezTo>
                    <a:pt x="1909324" y="1673163"/>
                    <a:pt x="1840135" y="1837301"/>
                    <a:pt x="1737825" y="1970526"/>
                  </a:cubicBezTo>
                  <a:cubicBezTo>
                    <a:pt x="1701022" y="2018369"/>
                    <a:pt x="1604600" y="2114056"/>
                    <a:pt x="1557493" y="2149386"/>
                  </a:cubicBezTo>
                  <a:cubicBezTo>
                    <a:pt x="1447822" y="2232559"/>
                    <a:pt x="1307236" y="2296596"/>
                    <a:pt x="1167387" y="2327510"/>
                  </a:cubicBezTo>
                  <a:cubicBezTo>
                    <a:pt x="1113656" y="2339287"/>
                    <a:pt x="892841" y="2348855"/>
                    <a:pt x="850886" y="2341495"/>
                  </a:cubicBezTo>
                  <a:close/>
                  <a:moveTo>
                    <a:pt x="1121016" y="2083878"/>
                  </a:moveTo>
                  <a:cubicBezTo>
                    <a:pt x="1387466" y="2028674"/>
                    <a:pt x="1604600" y="1819636"/>
                    <a:pt x="1672316" y="1552451"/>
                  </a:cubicBezTo>
                  <a:cubicBezTo>
                    <a:pt x="1717215" y="1375063"/>
                    <a:pt x="1696606" y="1196939"/>
                    <a:pt x="1611960" y="1037217"/>
                  </a:cubicBezTo>
                  <a:cubicBezTo>
                    <a:pt x="1576630" y="969500"/>
                    <a:pt x="1564853" y="954043"/>
                    <a:pt x="1461071" y="829651"/>
                  </a:cubicBezTo>
                  <a:cubicBezTo>
                    <a:pt x="1262337" y="591907"/>
                    <a:pt x="1184316" y="447642"/>
                    <a:pt x="1170331" y="296016"/>
                  </a:cubicBezTo>
                  <a:lnTo>
                    <a:pt x="1165179" y="240812"/>
                  </a:lnTo>
                  <a:lnTo>
                    <a:pt x="964238" y="240812"/>
                  </a:lnTo>
                  <a:lnTo>
                    <a:pt x="762561" y="240812"/>
                  </a:lnTo>
                  <a:lnTo>
                    <a:pt x="762561" y="283503"/>
                  </a:lnTo>
                  <a:cubicBezTo>
                    <a:pt x="762561" y="349011"/>
                    <a:pt x="737535" y="434393"/>
                    <a:pt x="693372" y="524191"/>
                  </a:cubicBezTo>
                  <a:cubicBezTo>
                    <a:pt x="649209" y="612517"/>
                    <a:pt x="594005" y="689802"/>
                    <a:pt x="479182" y="825971"/>
                  </a:cubicBezTo>
                  <a:cubicBezTo>
                    <a:pt x="376135" y="948891"/>
                    <a:pt x="362150" y="966556"/>
                    <a:pt x="329028" y="1029120"/>
                  </a:cubicBezTo>
                  <a:cubicBezTo>
                    <a:pt x="137655" y="1384632"/>
                    <a:pt x="271616" y="1823316"/>
                    <a:pt x="630072" y="2016897"/>
                  </a:cubicBezTo>
                  <a:cubicBezTo>
                    <a:pt x="708093" y="2058852"/>
                    <a:pt x="780962" y="2080933"/>
                    <a:pt x="906090" y="2098599"/>
                  </a:cubicBezTo>
                  <a:cubicBezTo>
                    <a:pt x="943628" y="2103751"/>
                    <a:pt x="1064340" y="2095654"/>
                    <a:pt x="1121016" y="2083878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E4A9834-7BE4-4E3C-B1E8-7238F76CE5BF}"/>
                </a:ext>
              </a:extLst>
            </p:cNvPr>
            <p:cNvSpPr/>
            <p:nvPr/>
          </p:nvSpPr>
          <p:spPr>
            <a:xfrm flipV="1">
              <a:off x="8577217" y="4283619"/>
              <a:ext cx="889483" cy="247308"/>
            </a:xfrm>
            <a:custGeom>
              <a:avLst/>
              <a:gdLst>
                <a:gd name="connsiteX0" fmla="*/ 81195 w 889483"/>
                <a:gd name="connsiteY0" fmla="*/ 241188 h 247308"/>
                <a:gd name="connsiteX1" fmla="*/ 229 w 889483"/>
                <a:gd name="connsiteY1" fmla="*/ 150654 h 247308"/>
                <a:gd name="connsiteX2" fmla="*/ 37768 w 889483"/>
                <a:gd name="connsiteY2" fmla="*/ 38039 h 247308"/>
                <a:gd name="connsiteX3" fmla="*/ 101804 w 889483"/>
                <a:gd name="connsiteY3" fmla="*/ 2709 h 247308"/>
                <a:gd name="connsiteX4" fmla="*/ 468356 w 889483"/>
                <a:gd name="connsiteY4" fmla="*/ 500 h 247308"/>
                <a:gd name="connsiteX5" fmla="*/ 803258 w 889483"/>
                <a:gd name="connsiteY5" fmla="*/ 2709 h 247308"/>
                <a:gd name="connsiteX6" fmla="*/ 831228 w 889483"/>
                <a:gd name="connsiteY6" fmla="*/ 20374 h 247308"/>
                <a:gd name="connsiteX7" fmla="*/ 873183 w 889483"/>
                <a:gd name="connsiteY7" fmla="*/ 66009 h 247308"/>
                <a:gd name="connsiteX8" fmla="*/ 831228 w 889483"/>
                <a:gd name="connsiteY8" fmla="*/ 227939 h 247308"/>
                <a:gd name="connsiteX9" fmla="*/ 803258 w 889483"/>
                <a:gd name="connsiteY9" fmla="*/ 245605 h 247308"/>
                <a:gd name="connsiteX10" fmla="*/ 453635 w 889483"/>
                <a:gd name="connsiteY10" fmla="*/ 247077 h 247308"/>
                <a:gd name="connsiteX11" fmla="*/ 81195 w 889483"/>
                <a:gd name="connsiteY11" fmla="*/ 241188 h 2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483" h="247308">
                  <a:moveTo>
                    <a:pt x="81195" y="241188"/>
                  </a:moveTo>
                  <a:cubicBezTo>
                    <a:pt x="50281" y="232356"/>
                    <a:pt x="6854" y="183040"/>
                    <a:pt x="229" y="150654"/>
                  </a:cubicBezTo>
                  <a:cubicBezTo>
                    <a:pt x="-7867" y="105019"/>
                    <a:pt x="3174" y="71897"/>
                    <a:pt x="37768" y="38039"/>
                  </a:cubicBezTo>
                  <a:cubicBezTo>
                    <a:pt x="62058" y="15221"/>
                    <a:pt x="78251" y="6389"/>
                    <a:pt x="101804" y="2709"/>
                  </a:cubicBezTo>
                  <a:cubicBezTo>
                    <a:pt x="119469" y="500"/>
                    <a:pt x="284344" y="-972"/>
                    <a:pt x="468356" y="500"/>
                  </a:cubicBezTo>
                  <a:lnTo>
                    <a:pt x="803258" y="2709"/>
                  </a:lnTo>
                  <a:lnTo>
                    <a:pt x="831228" y="20374"/>
                  </a:lnTo>
                  <a:cubicBezTo>
                    <a:pt x="846685" y="29206"/>
                    <a:pt x="865086" y="49816"/>
                    <a:pt x="873183" y="66009"/>
                  </a:cubicBezTo>
                  <a:cubicBezTo>
                    <a:pt x="902625" y="123421"/>
                    <a:pt x="884224" y="195553"/>
                    <a:pt x="831228" y="227939"/>
                  </a:cubicBezTo>
                  <a:lnTo>
                    <a:pt x="803258" y="245605"/>
                  </a:lnTo>
                  <a:lnTo>
                    <a:pt x="453635" y="247077"/>
                  </a:lnTo>
                  <a:cubicBezTo>
                    <a:pt x="256374" y="247813"/>
                    <a:pt x="93708" y="245605"/>
                    <a:pt x="81195" y="241188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FA2A9F0-98CC-4A04-88B0-2211374B6222}"/>
                </a:ext>
              </a:extLst>
            </p:cNvPr>
            <p:cNvSpPr/>
            <p:nvPr/>
          </p:nvSpPr>
          <p:spPr>
            <a:xfrm flipV="1">
              <a:off x="8740560" y="4563316"/>
              <a:ext cx="564043" cy="248189"/>
            </a:xfrm>
            <a:custGeom>
              <a:avLst/>
              <a:gdLst>
                <a:gd name="connsiteX0" fmla="*/ 92295 w 564043"/>
                <a:gd name="connsiteY0" fmla="*/ 243223 h 248189"/>
                <a:gd name="connsiteX1" fmla="*/ 62117 w 564043"/>
                <a:gd name="connsiteY1" fmla="*/ 17256 h 248189"/>
                <a:gd name="connsiteX2" fmla="*/ 278516 w 564043"/>
                <a:gd name="connsiteY2" fmla="*/ 327 h 248189"/>
                <a:gd name="connsiteX3" fmla="*/ 496386 w 564043"/>
                <a:gd name="connsiteY3" fmla="*/ 17256 h 248189"/>
                <a:gd name="connsiteX4" fmla="*/ 561158 w 564043"/>
                <a:gd name="connsiteY4" fmla="*/ 113678 h 248189"/>
                <a:gd name="connsiteX5" fmla="*/ 500802 w 564043"/>
                <a:gd name="connsiteY5" fmla="*/ 229238 h 248189"/>
                <a:gd name="connsiteX6" fmla="*/ 293973 w 564043"/>
                <a:gd name="connsiteY6" fmla="*/ 248375 h 248189"/>
                <a:gd name="connsiteX7" fmla="*/ 92295 w 564043"/>
                <a:gd name="connsiteY7" fmla="*/ 243223 h 24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43" h="248189">
                  <a:moveTo>
                    <a:pt x="92295" y="243223"/>
                  </a:moveTo>
                  <a:cubicBezTo>
                    <a:pt x="-17376" y="215989"/>
                    <a:pt x="-37249" y="69515"/>
                    <a:pt x="62117" y="17256"/>
                  </a:cubicBezTo>
                  <a:cubicBezTo>
                    <a:pt x="93031" y="1063"/>
                    <a:pt x="99656" y="327"/>
                    <a:pt x="278516" y="327"/>
                  </a:cubicBezTo>
                  <a:cubicBezTo>
                    <a:pt x="455903" y="327"/>
                    <a:pt x="465472" y="1063"/>
                    <a:pt x="496386" y="17256"/>
                  </a:cubicBezTo>
                  <a:cubicBezTo>
                    <a:pt x="539813" y="39337"/>
                    <a:pt x="556742" y="64363"/>
                    <a:pt x="561158" y="113678"/>
                  </a:cubicBezTo>
                  <a:cubicBezTo>
                    <a:pt x="565575" y="164465"/>
                    <a:pt x="544965" y="204212"/>
                    <a:pt x="500802" y="229238"/>
                  </a:cubicBezTo>
                  <a:cubicBezTo>
                    <a:pt x="471360" y="246167"/>
                    <a:pt x="464736" y="246903"/>
                    <a:pt x="293973" y="248375"/>
                  </a:cubicBezTo>
                  <a:cubicBezTo>
                    <a:pt x="196814" y="249111"/>
                    <a:pt x="106280" y="246903"/>
                    <a:pt x="92295" y="243223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0BEBA2E-2922-4374-9688-DD6A68AEF33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B4F718-DA68-4964-B582-DC9D2CDB186F}"/>
              </a:ext>
            </a:extLst>
          </p:cNvPr>
          <p:cNvGrpSpPr/>
          <p:nvPr/>
        </p:nvGrpSpPr>
        <p:grpSpPr>
          <a:xfrm>
            <a:off x="8980028" y="3183039"/>
            <a:ext cx="327944" cy="491922"/>
            <a:chOff x="8054833" y="1898592"/>
            <a:chExt cx="1941916" cy="291291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10D540-29DF-4434-BFF8-935DEF462C35}"/>
                </a:ext>
              </a:extLst>
            </p:cNvPr>
            <p:cNvSpPr/>
            <p:nvPr/>
          </p:nvSpPr>
          <p:spPr>
            <a:xfrm>
              <a:off x="8158519" y="2046113"/>
              <a:ext cx="1677880" cy="2148396"/>
            </a:xfrm>
            <a:custGeom>
              <a:avLst/>
              <a:gdLst>
                <a:gd name="connsiteX0" fmla="*/ 594804 w 1677880"/>
                <a:gd name="connsiteY0" fmla="*/ 2112886 h 2148396"/>
                <a:gd name="connsiteX1" fmla="*/ 399495 w 1677880"/>
                <a:gd name="connsiteY1" fmla="*/ 1553592 h 2148396"/>
                <a:gd name="connsiteX2" fmla="*/ 0 w 1677880"/>
                <a:gd name="connsiteY2" fmla="*/ 861134 h 2148396"/>
                <a:gd name="connsiteX3" fmla="*/ 204187 w 1677880"/>
                <a:gd name="connsiteY3" fmla="*/ 248575 h 2148396"/>
                <a:gd name="connsiteX4" fmla="*/ 754602 w 1677880"/>
                <a:gd name="connsiteY4" fmla="*/ 0 h 2148396"/>
                <a:gd name="connsiteX5" fmla="*/ 1340528 w 1677880"/>
                <a:gd name="connsiteY5" fmla="*/ 124288 h 2148396"/>
                <a:gd name="connsiteX6" fmla="*/ 1642369 w 1677880"/>
                <a:gd name="connsiteY6" fmla="*/ 541538 h 2148396"/>
                <a:gd name="connsiteX7" fmla="*/ 1677880 w 1677880"/>
                <a:gd name="connsiteY7" fmla="*/ 1127464 h 2148396"/>
                <a:gd name="connsiteX8" fmla="*/ 1198486 w 1677880"/>
                <a:gd name="connsiteY8" fmla="*/ 1802167 h 2148396"/>
                <a:gd name="connsiteX9" fmla="*/ 1154097 w 1677880"/>
                <a:gd name="connsiteY9" fmla="*/ 2148396 h 2148396"/>
                <a:gd name="connsiteX10" fmla="*/ 594804 w 1677880"/>
                <a:gd name="connsiteY10" fmla="*/ 2112886 h 214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880" h="2148396">
                  <a:moveTo>
                    <a:pt x="594804" y="2112886"/>
                  </a:moveTo>
                  <a:lnTo>
                    <a:pt x="399495" y="1553592"/>
                  </a:lnTo>
                  <a:lnTo>
                    <a:pt x="0" y="861134"/>
                  </a:lnTo>
                  <a:lnTo>
                    <a:pt x="204187" y="248575"/>
                  </a:lnTo>
                  <a:lnTo>
                    <a:pt x="754602" y="0"/>
                  </a:lnTo>
                  <a:lnTo>
                    <a:pt x="1340528" y="124288"/>
                  </a:lnTo>
                  <a:lnTo>
                    <a:pt x="1642369" y="541538"/>
                  </a:lnTo>
                  <a:lnTo>
                    <a:pt x="1677880" y="1127464"/>
                  </a:lnTo>
                  <a:lnTo>
                    <a:pt x="1198486" y="1802167"/>
                  </a:lnTo>
                  <a:lnTo>
                    <a:pt x="1154097" y="2148396"/>
                  </a:lnTo>
                  <a:lnTo>
                    <a:pt x="594804" y="21128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BEDD0C-7D89-4BE9-A9EF-B26B62435BA7}"/>
                </a:ext>
              </a:extLst>
            </p:cNvPr>
            <p:cNvSpPr/>
            <p:nvPr/>
          </p:nvSpPr>
          <p:spPr>
            <a:xfrm flipV="1">
              <a:off x="8054833" y="1898592"/>
              <a:ext cx="1941916" cy="2346160"/>
            </a:xfrm>
            <a:custGeom>
              <a:avLst/>
              <a:gdLst>
                <a:gd name="connsiteX0" fmla="*/ 850886 w 1941916"/>
                <a:gd name="connsiteY0" fmla="*/ 2341495 h 2346160"/>
                <a:gd name="connsiteX1" fmla="*/ 570452 w 1941916"/>
                <a:gd name="connsiteY1" fmla="*/ 2261265 h 2346160"/>
                <a:gd name="connsiteX2" fmla="*/ 288545 w 1941916"/>
                <a:gd name="connsiteY2" fmla="*/ 2067685 h 2346160"/>
                <a:gd name="connsiteX3" fmla="*/ 3695 w 1941916"/>
                <a:gd name="connsiteY3" fmla="*/ 1507552 h 2346160"/>
                <a:gd name="connsiteX4" fmla="*/ 18416 w 1941916"/>
                <a:gd name="connsiteY4" fmla="*/ 1157193 h 2346160"/>
                <a:gd name="connsiteX5" fmla="*/ 297378 w 1941916"/>
                <a:gd name="connsiteY5" fmla="*/ 658152 h 2346160"/>
                <a:gd name="connsiteX6" fmla="*/ 471821 w 1941916"/>
                <a:gd name="connsiteY6" fmla="*/ 418200 h 2346160"/>
                <a:gd name="connsiteX7" fmla="*/ 518929 w 1941916"/>
                <a:gd name="connsiteY7" fmla="*/ 195913 h 2346160"/>
                <a:gd name="connsiteX8" fmla="*/ 543954 w 1941916"/>
                <a:gd name="connsiteY8" fmla="*/ 47232 h 2346160"/>
                <a:gd name="connsiteX9" fmla="*/ 967182 w 1941916"/>
                <a:gd name="connsiteY9" fmla="*/ -2084 h 2346160"/>
                <a:gd name="connsiteX10" fmla="*/ 1327110 w 1941916"/>
                <a:gd name="connsiteY10" fmla="*/ -2084 h 2346160"/>
                <a:gd name="connsiteX11" fmla="*/ 1352135 w 1941916"/>
                <a:gd name="connsiteY11" fmla="*/ 14845 h 2346160"/>
                <a:gd name="connsiteX12" fmla="*/ 1412491 w 1941916"/>
                <a:gd name="connsiteY12" fmla="*/ 191497 h 2346160"/>
                <a:gd name="connsiteX13" fmla="*/ 1436781 w 1941916"/>
                <a:gd name="connsiteY13" fmla="*/ 355636 h 2346160"/>
                <a:gd name="connsiteX14" fmla="*/ 1667164 w 1941916"/>
                <a:gd name="connsiteY14" fmla="*/ 689802 h 2346160"/>
                <a:gd name="connsiteX15" fmla="*/ 1918893 w 1941916"/>
                <a:gd name="connsiteY15" fmla="*/ 1157193 h 2346160"/>
                <a:gd name="connsiteX16" fmla="*/ 1933614 w 1941916"/>
                <a:gd name="connsiteY16" fmla="*/ 1507552 h 2346160"/>
                <a:gd name="connsiteX17" fmla="*/ 1737825 w 1941916"/>
                <a:gd name="connsiteY17" fmla="*/ 1970526 h 2346160"/>
                <a:gd name="connsiteX18" fmla="*/ 1557493 w 1941916"/>
                <a:gd name="connsiteY18" fmla="*/ 2149386 h 2346160"/>
                <a:gd name="connsiteX19" fmla="*/ 1167387 w 1941916"/>
                <a:gd name="connsiteY19" fmla="*/ 2327510 h 2346160"/>
                <a:gd name="connsiteX20" fmla="*/ 850886 w 1941916"/>
                <a:gd name="connsiteY20" fmla="*/ 2341495 h 2346160"/>
                <a:gd name="connsiteX21" fmla="*/ 1121016 w 1941916"/>
                <a:gd name="connsiteY21" fmla="*/ 2083878 h 2346160"/>
                <a:gd name="connsiteX22" fmla="*/ 1672316 w 1941916"/>
                <a:gd name="connsiteY22" fmla="*/ 1552451 h 2346160"/>
                <a:gd name="connsiteX23" fmla="*/ 1611960 w 1941916"/>
                <a:gd name="connsiteY23" fmla="*/ 1037217 h 2346160"/>
                <a:gd name="connsiteX24" fmla="*/ 1461071 w 1941916"/>
                <a:gd name="connsiteY24" fmla="*/ 829651 h 2346160"/>
                <a:gd name="connsiteX25" fmla="*/ 1170331 w 1941916"/>
                <a:gd name="connsiteY25" fmla="*/ 296016 h 2346160"/>
                <a:gd name="connsiteX26" fmla="*/ 1165179 w 1941916"/>
                <a:gd name="connsiteY26" fmla="*/ 240812 h 2346160"/>
                <a:gd name="connsiteX27" fmla="*/ 964238 w 1941916"/>
                <a:gd name="connsiteY27" fmla="*/ 240812 h 2346160"/>
                <a:gd name="connsiteX28" fmla="*/ 762561 w 1941916"/>
                <a:gd name="connsiteY28" fmla="*/ 240812 h 2346160"/>
                <a:gd name="connsiteX29" fmla="*/ 762561 w 1941916"/>
                <a:gd name="connsiteY29" fmla="*/ 283503 h 2346160"/>
                <a:gd name="connsiteX30" fmla="*/ 693372 w 1941916"/>
                <a:gd name="connsiteY30" fmla="*/ 524191 h 2346160"/>
                <a:gd name="connsiteX31" fmla="*/ 479182 w 1941916"/>
                <a:gd name="connsiteY31" fmla="*/ 825971 h 2346160"/>
                <a:gd name="connsiteX32" fmla="*/ 329028 w 1941916"/>
                <a:gd name="connsiteY32" fmla="*/ 1029120 h 2346160"/>
                <a:gd name="connsiteX33" fmla="*/ 630072 w 1941916"/>
                <a:gd name="connsiteY33" fmla="*/ 2016897 h 2346160"/>
                <a:gd name="connsiteX34" fmla="*/ 906090 w 1941916"/>
                <a:gd name="connsiteY34" fmla="*/ 2098599 h 2346160"/>
                <a:gd name="connsiteX35" fmla="*/ 1121016 w 1941916"/>
                <a:gd name="connsiteY35" fmla="*/ 2083878 h 234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41916" h="2346160">
                  <a:moveTo>
                    <a:pt x="850886" y="2341495"/>
                  </a:moveTo>
                  <a:cubicBezTo>
                    <a:pt x="710301" y="2315733"/>
                    <a:pt x="665402" y="2303220"/>
                    <a:pt x="570452" y="2261265"/>
                  </a:cubicBezTo>
                  <a:cubicBezTo>
                    <a:pt x="464461" y="2214894"/>
                    <a:pt x="379815" y="2156746"/>
                    <a:pt x="288545" y="2067685"/>
                  </a:cubicBezTo>
                  <a:cubicBezTo>
                    <a:pt x="132503" y="1915323"/>
                    <a:pt x="35345" y="1723214"/>
                    <a:pt x="3695" y="1507552"/>
                  </a:cubicBezTo>
                  <a:cubicBezTo>
                    <a:pt x="-8818" y="1420698"/>
                    <a:pt x="-722" y="1233742"/>
                    <a:pt x="18416" y="1157193"/>
                  </a:cubicBezTo>
                  <a:cubicBezTo>
                    <a:pt x="64787" y="970972"/>
                    <a:pt x="124407" y="863509"/>
                    <a:pt x="297378" y="658152"/>
                  </a:cubicBezTo>
                  <a:cubicBezTo>
                    <a:pt x="398217" y="538176"/>
                    <a:pt x="439435" y="481500"/>
                    <a:pt x="471821" y="418200"/>
                  </a:cubicBezTo>
                  <a:cubicBezTo>
                    <a:pt x="509360" y="343123"/>
                    <a:pt x="513776" y="323250"/>
                    <a:pt x="518929" y="195913"/>
                  </a:cubicBezTo>
                  <a:cubicBezTo>
                    <a:pt x="523345" y="77410"/>
                    <a:pt x="524081" y="73729"/>
                    <a:pt x="543954" y="47232"/>
                  </a:cubicBezTo>
                  <a:cubicBezTo>
                    <a:pt x="582965" y="-3556"/>
                    <a:pt x="568244" y="-2084"/>
                    <a:pt x="967182" y="-2084"/>
                  </a:cubicBezTo>
                  <a:lnTo>
                    <a:pt x="1327110" y="-2084"/>
                  </a:lnTo>
                  <a:lnTo>
                    <a:pt x="1352135" y="14845"/>
                  </a:lnTo>
                  <a:cubicBezTo>
                    <a:pt x="1401451" y="47968"/>
                    <a:pt x="1407339" y="64897"/>
                    <a:pt x="1412491" y="191497"/>
                  </a:cubicBezTo>
                  <a:cubicBezTo>
                    <a:pt x="1416172" y="292336"/>
                    <a:pt x="1418380" y="310737"/>
                    <a:pt x="1436781" y="355636"/>
                  </a:cubicBezTo>
                  <a:cubicBezTo>
                    <a:pt x="1473583" y="447642"/>
                    <a:pt x="1511858" y="503582"/>
                    <a:pt x="1667164" y="689802"/>
                  </a:cubicBezTo>
                  <a:cubicBezTo>
                    <a:pt x="1812166" y="862773"/>
                    <a:pt x="1875466" y="980541"/>
                    <a:pt x="1918893" y="1157193"/>
                  </a:cubicBezTo>
                  <a:cubicBezTo>
                    <a:pt x="1938030" y="1233742"/>
                    <a:pt x="1946126" y="1420698"/>
                    <a:pt x="1933614" y="1507552"/>
                  </a:cubicBezTo>
                  <a:cubicBezTo>
                    <a:pt x="1909324" y="1673163"/>
                    <a:pt x="1840135" y="1837301"/>
                    <a:pt x="1737825" y="1970526"/>
                  </a:cubicBezTo>
                  <a:cubicBezTo>
                    <a:pt x="1701022" y="2018369"/>
                    <a:pt x="1604600" y="2114056"/>
                    <a:pt x="1557493" y="2149386"/>
                  </a:cubicBezTo>
                  <a:cubicBezTo>
                    <a:pt x="1447822" y="2232559"/>
                    <a:pt x="1307236" y="2296596"/>
                    <a:pt x="1167387" y="2327510"/>
                  </a:cubicBezTo>
                  <a:cubicBezTo>
                    <a:pt x="1113656" y="2339287"/>
                    <a:pt x="892841" y="2348855"/>
                    <a:pt x="850886" y="2341495"/>
                  </a:cubicBezTo>
                  <a:close/>
                  <a:moveTo>
                    <a:pt x="1121016" y="2083878"/>
                  </a:moveTo>
                  <a:cubicBezTo>
                    <a:pt x="1387466" y="2028674"/>
                    <a:pt x="1604600" y="1819636"/>
                    <a:pt x="1672316" y="1552451"/>
                  </a:cubicBezTo>
                  <a:cubicBezTo>
                    <a:pt x="1717215" y="1375063"/>
                    <a:pt x="1696606" y="1196939"/>
                    <a:pt x="1611960" y="1037217"/>
                  </a:cubicBezTo>
                  <a:cubicBezTo>
                    <a:pt x="1576630" y="969500"/>
                    <a:pt x="1564853" y="954043"/>
                    <a:pt x="1461071" y="829651"/>
                  </a:cubicBezTo>
                  <a:cubicBezTo>
                    <a:pt x="1262337" y="591907"/>
                    <a:pt x="1184316" y="447642"/>
                    <a:pt x="1170331" y="296016"/>
                  </a:cubicBezTo>
                  <a:lnTo>
                    <a:pt x="1165179" y="240812"/>
                  </a:lnTo>
                  <a:lnTo>
                    <a:pt x="964238" y="240812"/>
                  </a:lnTo>
                  <a:lnTo>
                    <a:pt x="762561" y="240812"/>
                  </a:lnTo>
                  <a:lnTo>
                    <a:pt x="762561" y="283503"/>
                  </a:lnTo>
                  <a:cubicBezTo>
                    <a:pt x="762561" y="349011"/>
                    <a:pt x="737535" y="434393"/>
                    <a:pt x="693372" y="524191"/>
                  </a:cubicBezTo>
                  <a:cubicBezTo>
                    <a:pt x="649209" y="612517"/>
                    <a:pt x="594005" y="689802"/>
                    <a:pt x="479182" y="825971"/>
                  </a:cubicBezTo>
                  <a:cubicBezTo>
                    <a:pt x="376135" y="948891"/>
                    <a:pt x="362150" y="966556"/>
                    <a:pt x="329028" y="1029120"/>
                  </a:cubicBezTo>
                  <a:cubicBezTo>
                    <a:pt x="137655" y="1384632"/>
                    <a:pt x="271616" y="1823316"/>
                    <a:pt x="630072" y="2016897"/>
                  </a:cubicBezTo>
                  <a:cubicBezTo>
                    <a:pt x="708093" y="2058852"/>
                    <a:pt x="780962" y="2080933"/>
                    <a:pt x="906090" y="2098599"/>
                  </a:cubicBezTo>
                  <a:cubicBezTo>
                    <a:pt x="943628" y="2103751"/>
                    <a:pt x="1064340" y="2095654"/>
                    <a:pt x="1121016" y="208387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BCBC4F-007D-428A-85F4-9EEFFD3FBE73}"/>
                </a:ext>
              </a:extLst>
            </p:cNvPr>
            <p:cNvSpPr/>
            <p:nvPr/>
          </p:nvSpPr>
          <p:spPr>
            <a:xfrm flipV="1">
              <a:off x="8577217" y="4283619"/>
              <a:ext cx="889483" cy="247308"/>
            </a:xfrm>
            <a:custGeom>
              <a:avLst/>
              <a:gdLst>
                <a:gd name="connsiteX0" fmla="*/ 81195 w 889483"/>
                <a:gd name="connsiteY0" fmla="*/ 241188 h 247308"/>
                <a:gd name="connsiteX1" fmla="*/ 229 w 889483"/>
                <a:gd name="connsiteY1" fmla="*/ 150654 h 247308"/>
                <a:gd name="connsiteX2" fmla="*/ 37768 w 889483"/>
                <a:gd name="connsiteY2" fmla="*/ 38039 h 247308"/>
                <a:gd name="connsiteX3" fmla="*/ 101804 w 889483"/>
                <a:gd name="connsiteY3" fmla="*/ 2709 h 247308"/>
                <a:gd name="connsiteX4" fmla="*/ 468356 w 889483"/>
                <a:gd name="connsiteY4" fmla="*/ 500 h 247308"/>
                <a:gd name="connsiteX5" fmla="*/ 803258 w 889483"/>
                <a:gd name="connsiteY5" fmla="*/ 2709 h 247308"/>
                <a:gd name="connsiteX6" fmla="*/ 831228 w 889483"/>
                <a:gd name="connsiteY6" fmla="*/ 20374 h 247308"/>
                <a:gd name="connsiteX7" fmla="*/ 873183 w 889483"/>
                <a:gd name="connsiteY7" fmla="*/ 66009 h 247308"/>
                <a:gd name="connsiteX8" fmla="*/ 831228 w 889483"/>
                <a:gd name="connsiteY8" fmla="*/ 227939 h 247308"/>
                <a:gd name="connsiteX9" fmla="*/ 803258 w 889483"/>
                <a:gd name="connsiteY9" fmla="*/ 245605 h 247308"/>
                <a:gd name="connsiteX10" fmla="*/ 453635 w 889483"/>
                <a:gd name="connsiteY10" fmla="*/ 247077 h 247308"/>
                <a:gd name="connsiteX11" fmla="*/ 81195 w 889483"/>
                <a:gd name="connsiteY11" fmla="*/ 241188 h 2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483" h="247308">
                  <a:moveTo>
                    <a:pt x="81195" y="241188"/>
                  </a:moveTo>
                  <a:cubicBezTo>
                    <a:pt x="50281" y="232356"/>
                    <a:pt x="6854" y="183040"/>
                    <a:pt x="229" y="150654"/>
                  </a:cubicBezTo>
                  <a:cubicBezTo>
                    <a:pt x="-7867" y="105019"/>
                    <a:pt x="3174" y="71897"/>
                    <a:pt x="37768" y="38039"/>
                  </a:cubicBezTo>
                  <a:cubicBezTo>
                    <a:pt x="62058" y="15221"/>
                    <a:pt x="78251" y="6389"/>
                    <a:pt x="101804" y="2709"/>
                  </a:cubicBezTo>
                  <a:cubicBezTo>
                    <a:pt x="119469" y="500"/>
                    <a:pt x="284344" y="-972"/>
                    <a:pt x="468356" y="500"/>
                  </a:cubicBezTo>
                  <a:lnTo>
                    <a:pt x="803258" y="2709"/>
                  </a:lnTo>
                  <a:lnTo>
                    <a:pt x="831228" y="20374"/>
                  </a:lnTo>
                  <a:cubicBezTo>
                    <a:pt x="846685" y="29206"/>
                    <a:pt x="865086" y="49816"/>
                    <a:pt x="873183" y="66009"/>
                  </a:cubicBezTo>
                  <a:cubicBezTo>
                    <a:pt x="902625" y="123421"/>
                    <a:pt x="884224" y="195553"/>
                    <a:pt x="831228" y="227939"/>
                  </a:cubicBezTo>
                  <a:lnTo>
                    <a:pt x="803258" y="245605"/>
                  </a:lnTo>
                  <a:lnTo>
                    <a:pt x="453635" y="247077"/>
                  </a:lnTo>
                  <a:cubicBezTo>
                    <a:pt x="256374" y="247813"/>
                    <a:pt x="93708" y="245605"/>
                    <a:pt x="81195" y="24118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C22D584-7954-40EC-B140-86C0E9D5267E}"/>
                </a:ext>
              </a:extLst>
            </p:cNvPr>
            <p:cNvSpPr/>
            <p:nvPr/>
          </p:nvSpPr>
          <p:spPr>
            <a:xfrm flipV="1">
              <a:off x="8740560" y="4563316"/>
              <a:ext cx="564043" cy="248189"/>
            </a:xfrm>
            <a:custGeom>
              <a:avLst/>
              <a:gdLst>
                <a:gd name="connsiteX0" fmla="*/ 92295 w 564043"/>
                <a:gd name="connsiteY0" fmla="*/ 243223 h 248189"/>
                <a:gd name="connsiteX1" fmla="*/ 62117 w 564043"/>
                <a:gd name="connsiteY1" fmla="*/ 17256 h 248189"/>
                <a:gd name="connsiteX2" fmla="*/ 278516 w 564043"/>
                <a:gd name="connsiteY2" fmla="*/ 327 h 248189"/>
                <a:gd name="connsiteX3" fmla="*/ 496386 w 564043"/>
                <a:gd name="connsiteY3" fmla="*/ 17256 h 248189"/>
                <a:gd name="connsiteX4" fmla="*/ 561158 w 564043"/>
                <a:gd name="connsiteY4" fmla="*/ 113678 h 248189"/>
                <a:gd name="connsiteX5" fmla="*/ 500802 w 564043"/>
                <a:gd name="connsiteY5" fmla="*/ 229238 h 248189"/>
                <a:gd name="connsiteX6" fmla="*/ 293973 w 564043"/>
                <a:gd name="connsiteY6" fmla="*/ 248375 h 248189"/>
                <a:gd name="connsiteX7" fmla="*/ 92295 w 564043"/>
                <a:gd name="connsiteY7" fmla="*/ 243223 h 24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43" h="248189">
                  <a:moveTo>
                    <a:pt x="92295" y="243223"/>
                  </a:moveTo>
                  <a:cubicBezTo>
                    <a:pt x="-17376" y="215989"/>
                    <a:pt x="-37249" y="69515"/>
                    <a:pt x="62117" y="17256"/>
                  </a:cubicBezTo>
                  <a:cubicBezTo>
                    <a:pt x="93031" y="1063"/>
                    <a:pt x="99656" y="327"/>
                    <a:pt x="278516" y="327"/>
                  </a:cubicBezTo>
                  <a:cubicBezTo>
                    <a:pt x="455903" y="327"/>
                    <a:pt x="465472" y="1063"/>
                    <a:pt x="496386" y="17256"/>
                  </a:cubicBezTo>
                  <a:cubicBezTo>
                    <a:pt x="539813" y="39337"/>
                    <a:pt x="556742" y="64363"/>
                    <a:pt x="561158" y="113678"/>
                  </a:cubicBezTo>
                  <a:cubicBezTo>
                    <a:pt x="565575" y="164465"/>
                    <a:pt x="544965" y="204212"/>
                    <a:pt x="500802" y="229238"/>
                  </a:cubicBezTo>
                  <a:cubicBezTo>
                    <a:pt x="471360" y="246167"/>
                    <a:pt x="464736" y="246903"/>
                    <a:pt x="293973" y="248375"/>
                  </a:cubicBezTo>
                  <a:cubicBezTo>
                    <a:pt x="196814" y="249111"/>
                    <a:pt x="106280" y="246903"/>
                    <a:pt x="92295" y="243223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5889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606CA-37A7-42B9-B9DD-A241ABF2C1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E3E1EB-53B2-473F-A385-DD7B7205B318}"/>
              </a:ext>
            </a:extLst>
          </p:cNvPr>
          <p:cNvGrpSpPr/>
          <p:nvPr/>
        </p:nvGrpSpPr>
        <p:grpSpPr>
          <a:xfrm>
            <a:off x="11568897" y="240175"/>
            <a:ext cx="297080" cy="445625"/>
            <a:chOff x="8054833" y="1898592"/>
            <a:chExt cx="1941916" cy="2912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AC1D2B4-B6A9-48B6-91B8-7D0ACFB93C47}"/>
                </a:ext>
              </a:extLst>
            </p:cNvPr>
            <p:cNvSpPr/>
            <p:nvPr/>
          </p:nvSpPr>
          <p:spPr>
            <a:xfrm>
              <a:off x="8158519" y="2046113"/>
              <a:ext cx="1677880" cy="2148396"/>
            </a:xfrm>
            <a:custGeom>
              <a:avLst/>
              <a:gdLst>
                <a:gd name="connsiteX0" fmla="*/ 594804 w 1677880"/>
                <a:gd name="connsiteY0" fmla="*/ 2112886 h 2148396"/>
                <a:gd name="connsiteX1" fmla="*/ 399495 w 1677880"/>
                <a:gd name="connsiteY1" fmla="*/ 1553592 h 2148396"/>
                <a:gd name="connsiteX2" fmla="*/ 0 w 1677880"/>
                <a:gd name="connsiteY2" fmla="*/ 861134 h 2148396"/>
                <a:gd name="connsiteX3" fmla="*/ 204187 w 1677880"/>
                <a:gd name="connsiteY3" fmla="*/ 248575 h 2148396"/>
                <a:gd name="connsiteX4" fmla="*/ 754602 w 1677880"/>
                <a:gd name="connsiteY4" fmla="*/ 0 h 2148396"/>
                <a:gd name="connsiteX5" fmla="*/ 1340528 w 1677880"/>
                <a:gd name="connsiteY5" fmla="*/ 124288 h 2148396"/>
                <a:gd name="connsiteX6" fmla="*/ 1642369 w 1677880"/>
                <a:gd name="connsiteY6" fmla="*/ 541538 h 2148396"/>
                <a:gd name="connsiteX7" fmla="*/ 1677880 w 1677880"/>
                <a:gd name="connsiteY7" fmla="*/ 1127464 h 2148396"/>
                <a:gd name="connsiteX8" fmla="*/ 1198486 w 1677880"/>
                <a:gd name="connsiteY8" fmla="*/ 1802167 h 2148396"/>
                <a:gd name="connsiteX9" fmla="*/ 1154097 w 1677880"/>
                <a:gd name="connsiteY9" fmla="*/ 2148396 h 2148396"/>
                <a:gd name="connsiteX10" fmla="*/ 594804 w 1677880"/>
                <a:gd name="connsiteY10" fmla="*/ 2112886 h 214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880" h="2148396">
                  <a:moveTo>
                    <a:pt x="594804" y="2112886"/>
                  </a:moveTo>
                  <a:lnTo>
                    <a:pt x="399495" y="1553592"/>
                  </a:lnTo>
                  <a:lnTo>
                    <a:pt x="0" y="861134"/>
                  </a:lnTo>
                  <a:lnTo>
                    <a:pt x="204187" y="248575"/>
                  </a:lnTo>
                  <a:lnTo>
                    <a:pt x="754602" y="0"/>
                  </a:lnTo>
                  <a:lnTo>
                    <a:pt x="1340528" y="124288"/>
                  </a:lnTo>
                  <a:lnTo>
                    <a:pt x="1642369" y="541538"/>
                  </a:lnTo>
                  <a:lnTo>
                    <a:pt x="1677880" y="1127464"/>
                  </a:lnTo>
                  <a:lnTo>
                    <a:pt x="1198486" y="1802167"/>
                  </a:lnTo>
                  <a:lnTo>
                    <a:pt x="1154097" y="2148396"/>
                  </a:lnTo>
                  <a:lnTo>
                    <a:pt x="594804" y="21128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C307646-3DFC-441A-A45E-77A1785C7C7A}"/>
                </a:ext>
              </a:extLst>
            </p:cNvPr>
            <p:cNvSpPr/>
            <p:nvPr/>
          </p:nvSpPr>
          <p:spPr>
            <a:xfrm flipV="1">
              <a:off x="8054833" y="1898592"/>
              <a:ext cx="1941916" cy="2346160"/>
            </a:xfrm>
            <a:custGeom>
              <a:avLst/>
              <a:gdLst>
                <a:gd name="connsiteX0" fmla="*/ 850886 w 1941916"/>
                <a:gd name="connsiteY0" fmla="*/ 2341495 h 2346160"/>
                <a:gd name="connsiteX1" fmla="*/ 570452 w 1941916"/>
                <a:gd name="connsiteY1" fmla="*/ 2261265 h 2346160"/>
                <a:gd name="connsiteX2" fmla="*/ 288545 w 1941916"/>
                <a:gd name="connsiteY2" fmla="*/ 2067685 h 2346160"/>
                <a:gd name="connsiteX3" fmla="*/ 3695 w 1941916"/>
                <a:gd name="connsiteY3" fmla="*/ 1507552 h 2346160"/>
                <a:gd name="connsiteX4" fmla="*/ 18416 w 1941916"/>
                <a:gd name="connsiteY4" fmla="*/ 1157193 h 2346160"/>
                <a:gd name="connsiteX5" fmla="*/ 297378 w 1941916"/>
                <a:gd name="connsiteY5" fmla="*/ 658152 h 2346160"/>
                <a:gd name="connsiteX6" fmla="*/ 471821 w 1941916"/>
                <a:gd name="connsiteY6" fmla="*/ 418200 h 2346160"/>
                <a:gd name="connsiteX7" fmla="*/ 518929 w 1941916"/>
                <a:gd name="connsiteY7" fmla="*/ 195913 h 2346160"/>
                <a:gd name="connsiteX8" fmla="*/ 543954 w 1941916"/>
                <a:gd name="connsiteY8" fmla="*/ 47232 h 2346160"/>
                <a:gd name="connsiteX9" fmla="*/ 967182 w 1941916"/>
                <a:gd name="connsiteY9" fmla="*/ -2084 h 2346160"/>
                <a:gd name="connsiteX10" fmla="*/ 1327110 w 1941916"/>
                <a:gd name="connsiteY10" fmla="*/ -2084 h 2346160"/>
                <a:gd name="connsiteX11" fmla="*/ 1352135 w 1941916"/>
                <a:gd name="connsiteY11" fmla="*/ 14845 h 2346160"/>
                <a:gd name="connsiteX12" fmla="*/ 1412491 w 1941916"/>
                <a:gd name="connsiteY12" fmla="*/ 191497 h 2346160"/>
                <a:gd name="connsiteX13" fmla="*/ 1436781 w 1941916"/>
                <a:gd name="connsiteY13" fmla="*/ 355636 h 2346160"/>
                <a:gd name="connsiteX14" fmla="*/ 1667164 w 1941916"/>
                <a:gd name="connsiteY14" fmla="*/ 689802 h 2346160"/>
                <a:gd name="connsiteX15" fmla="*/ 1918893 w 1941916"/>
                <a:gd name="connsiteY15" fmla="*/ 1157193 h 2346160"/>
                <a:gd name="connsiteX16" fmla="*/ 1933614 w 1941916"/>
                <a:gd name="connsiteY16" fmla="*/ 1507552 h 2346160"/>
                <a:gd name="connsiteX17" fmla="*/ 1737825 w 1941916"/>
                <a:gd name="connsiteY17" fmla="*/ 1970526 h 2346160"/>
                <a:gd name="connsiteX18" fmla="*/ 1557493 w 1941916"/>
                <a:gd name="connsiteY18" fmla="*/ 2149386 h 2346160"/>
                <a:gd name="connsiteX19" fmla="*/ 1167387 w 1941916"/>
                <a:gd name="connsiteY19" fmla="*/ 2327510 h 2346160"/>
                <a:gd name="connsiteX20" fmla="*/ 850886 w 1941916"/>
                <a:gd name="connsiteY20" fmla="*/ 2341495 h 2346160"/>
                <a:gd name="connsiteX21" fmla="*/ 1121016 w 1941916"/>
                <a:gd name="connsiteY21" fmla="*/ 2083878 h 2346160"/>
                <a:gd name="connsiteX22" fmla="*/ 1672316 w 1941916"/>
                <a:gd name="connsiteY22" fmla="*/ 1552451 h 2346160"/>
                <a:gd name="connsiteX23" fmla="*/ 1611960 w 1941916"/>
                <a:gd name="connsiteY23" fmla="*/ 1037217 h 2346160"/>
                <a:gd name="connsiteX24" fmla="*/ 1461071 w 1941916"/>
                <a:gd name="connsiteY24" fmla="*/ 829651 h 2346160"/>
                <a:gd name="connsiteX25" fmla="*/ 1170331 w 1941916"/>
                <a:gd name="connsiteY25" fmla="*/ 296016 h 2346160"/>
                <a:gd name="connsiteX26" fmla="*/ 1165179 w 1941916"/>
                <a:gd name="connsiteY26" fmla="*/ 240812 h 2346160"/>
                <a:gd name="connsiteX27" fmla="*/ 964238 w 1941916"/>
                <a:gd name="connsiteY27" fmla="*/ 240812 h 2346160"/>
                <a:gd name="connsiteX28" fmla="*/ 762561 w 1941916"/>
                <a:gd name="connsiteY28" fmla="*/ 240812 h 2346160"/>
                <a:gd name="connsiteX29" fmla="*/ 762561 w 1941916"/>
                <a:gd name="connsiteY29" fmla="*/ 283503 h 2346160"/>
                <a:gd name="connsiteX30" fmla="*/ 693372 w 1941916"/>
                <a:gd name="connsiteY30" fmla="*/ 524191 h 2346160"/>
                <a:gd name="connsiteX31" fmla="*/ 479182 w 1941916"/>
                <a:gd name="connsiteY31" fmla="*/ 825971 h 2346160"/>
                <a:gd name="connsiteX32" fmla="*/ 329028 w 1941916"/>
                <a:gd name="connsiteY32" fmla="*/ 1029120 h 2346160"/>
                <a:gd name="connsiteX33" fmla="*/ 630072 w 1941916"/>
                <a:gd name="connsiteY33" fmla="*/ 2016897 h 2346160"/>
                <a:gd name="connsiteX34" fmla="*/ 906090 w 1941916"/>
                <a:gd name="connsiteY34" fmla="*/ 2098599 h 2346160"/>
                <a:gd name="connsiteX35" fmla="*/ 1121016 w 1941916"/>
                <a:gd name="connsiteY35" fmla="*/ 2083878 h 234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41916" h="2346160">
                  <a:moveTo>
                    <a:pt x="850886" y="2341495"/>
                  </a:moveTo>
                  <a:cubicBezTo>
                    <a:pt x="710301" y="2315733"/>
                    <a:pt x="665402" y="2303220"/>
                    <a:pt x="570452" y="2261265"/>
                  </a:cubicBezTo>
                  <a:cubicBezTo>
                    <a:pt x="464461" y="2214894"/>
                    <a:pt x="379815" y="2156746"/>
                    <a:pt x="288545" y="2067685"/>
                  </a:cubicBezTo>
                  <a:cubicBezTo>
                    <a:pt x="132503" y="1915323"/>
                    <a:pt x="35345" y="1723214"/>
                    <a:pt x="3695" y="1507552"/>
                  </a:cubicBezTo>
                  <a:cubicBezTo>
                    <a:pt x="-8818" y="1420698"/>
                    <a:pt x="-722" y="1233742"/>
                    <a:pt x="18416" y="1157193"/>
                  </a:cubicBezTo>
                  <a:cubicBezTo>
                    <a:pt x="64787" y="970972"/>
                    <a:pt x="124407" y="863509"/>
                    <a:pt x="297378" y="658152"/>
                  </a:cubicBezTo>
                  <a:cubicBezTo>
                    <a:pt x="398217" y="538176"/>
                    <a:pt x="439435" y="481500"/>
                    <a:pt x="471821" y="418200"/>
                  </a:cubicBezTo>
                  <a:cubicBezTo>
                    <a:pt x="509360" y="343123"/>
                    <a:pt x="513776" y="323250"/>
                    <a:pt x="518929" y="195913"/>
                  </a:cubicBezTo>
                  <a:cubicBezTo>
                    <a:pt x="523345" y="77410"/>
                    <a:pt x="524081" y="73729"/>
                    <a:pt x="543954" y="47232"/>
                  </a:cubicBezTo>
                  <a:cubicBezTo>
                    <a:pt x="582965" y="-3556"/>
                    <a:pt x="568244" y="-2084"/>
                    <a:pt x="967182" y="-2084"/>
                  </a:cubicBezTo>
                  <a:lnTo>
                    <a:pt x="1327110" y="-2084"/>
                  </a:lnTo>
                  <a:lnTo>
                    <a:pt x="1352135" y="14845"/>
                  </a:lnTo>
                  <a:cubicBezTo>
                    <a:pt x="1401451" y="47968"/>
                    <a:pt x="1407339" y="64897"/>
                    <a:pt x="1412491" y="191497"/>
                  </a:cubicBezTo>
                  <a:cubicBezTo>
                    <a:pt x="1416172" y="292336"/>
                    <a:pt x="1418380" y="310737"/>
                    <a:pt x="1436781" y="355636"/>
                  </a:cubicBezTo>
                  <a:cubicBezTo>
                    <a:pt x="1473583" y="447642"/>
                    <a:pt x="1511858" y="503582"/>
                    <a:pt x="1667164" y="689802"/>
                  </a:cubicBezTo>
                  <a:cubicBezTo>
                    <a:pt x="1812166" y="862773"/>
                    <a:pt x="1875466" y="980541"/>
                    <a:pt x="1918893" y="1157193"/>
                  </a:cubicBezTo>
                  <a:cubicBezTo>
                    <a:pt x="1938030" y="1233742"/>
                    <a:pt x="1946126" y="1420698"/>
                    <a:pt x="1933614" y="1507552"/>
                  </a:cubicBezTo>
                  <a:cubicBezTo>
                    <a:pt x="1909324" y="1673163"/>
                    <a:pt x="1840135" y="1837301"/>
                    <a:pt x="1737825" y="1970526"/>
                  </a:cubicBezTo>
                  <a:cubicBezTo>
                    <a:pt x="1701022" y="2018369"/>
                    <a:pt x="1604600" y="2114056"/>
                    <a:pt x="1557493" y="2149386"/>
                  </a:cubicBezTo>
                  <a:cubicBezTo>
                    <a:pt x="1447822" y="2232559"/>
                    <a:pt x="1307236" y="2296596"/>
                    <a:pt x="1167387" y="2327510"/>
                  </a:cubicBezTo>
                  <a:cubicBezTo>
                    <a:pt x="1113656" y="2339287"/>
                    <a:pt x="892841" y="2348855"/>
                    <a:pt x="850886" y="2341495"/>
                  </a:cubicBezTo>
                  <a:close/>
                  <a:moveTo>
                    <a:pt x="1121016" y="2083878"/>
                  </a:moveTo>
                  <a:cubicBezTo>
                    <a:pt x="1387466" y="2028674"/>
                    <a:pt x="1604600" y="1819636"/>
                    <a:pt x="1672316" y="1552451"/>
                  </a:cubicBezTo>
                  <a:cubicBezTo>
                    <a:pt x="1717215" y="1375063"/>
                    <a:pt x="1696606" y="1196939"/>
                    <a:pt x="1611960" y="1037217"/>
                  </a:cubicBezTo>
                  <a:cubicBezTo>
                    <a:pt x="1576630" y="969500"/>
                    <a:pt x="1564853" y="954043"/>
                    <a:pt x="1461071" y="829651"/>
                  </a:cubicBezTo>
                  <a:cubicBezTo>
                    <a:pt x="1262337" y="591907"/>
                    <a:pt x="1184316" y="447642"/>
                    <a:pt x="1170331" y="296016"/>
                  </a:cubicBezTo>
                  <a:lnTo>
                    <a:pt x="1165179" y="240812"/>
                  </a:lnTo>
                  <a:lnTo>
                    <a:pt x="964238" y="240812"/>
                  </a:lnTo>
                  <a:lnTo>
                    <a:pt x="762561" y="240812"/>
                  </a:lnTo>
                  <a:lnTo>
                    <a:pt x="762561" y="283503"/>
                  </a:lnTo>
                  <a:cubicBezTo>
                    <a:pt x="762561" y="349011"/>
                    <a:pt x="737535" y="434393"/>
                    <a:pt x="693372" y="524191"/>
                  </a:cubicBezTo>
                  <a:cubicBezTo>
                    <a:pt x="649209" y="612517"/>
                    <a:pt x="594005" y="689802"/>
                    <a:pt x="479182" y="825971"/>
                  </a:cubicBezTo>
                  <a:cubicBezTo>
                    <a:pt x="376135" y="948891"/>
                    <a:pt x="362150" y="966556"/>
                    <a:pt x="329028" y="1029120"/>
                  </a:cubicBezTo>
                  <a:cubicBezTo>
                    <a:pt x="137655" y="1384632"/>
                    <a:pt x="271616" y="1823316"/>
                    <a:pt x="630072" y="2016897"/>
                  </a:cubicBezTo>
                  <a:cubicBezTo>
                    <a:pt x="708093" y="2058852"/>
                    <a:pt x="780962" y="2080933"/>
                    <a:pt x="906090" y="2098599"/>
                  </a:cubicBezTo>
                  <a:cubicBezTo>
                    <a:pt x="943628" y="2103751"/>
                    <a:pt x="1064340" y="2095654"/>
                    <a:pt x="1121016" y="208387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9C2DBF6-53DA-4DAD-8B28-6353F5C583CA}"/>
                </a:ext>
              </a:extLst>
            </p:cNvPr>
            <p:cNvSpPr/>
            <p:nvPr/>
          </p:nvSpPr>
          <p:spPr>
            <a:xfrm rot="10800000" flipV="1">
              <a:off x="8577214" y="4354746"/>
              <a:ext cx="889484" cy="176181"/>
            </a:xfrm>
            <a:custGeom>
              <a:avLst/>
              <a:gdLst>
                <a:gd name="connsiteX0" fmla="*/ 81195 w 889483"/>
                <a:gd name="connsiteY0" fmla="*/ 241188 h 247308"/>
                <a:gd name="connsiteX1" fmla="*/ 229 w 889483"/>
                <a:gd name="connsiteY1" fmla="*/ 150654 h 247308"/>
                <a:gd name="connsiteX2" fmla="*/ 37768 w 889483"/>
                <a:gd name="connsiteY2" fmla="*/ 38039 h 247308"/>
                <a:gd name="connsiteX3" fmla="*/ 101804 w 889483"/>
                <a:gd name="connsiteY3" fmla="*/ 2709 h 247308"/>
                <a:gd name="connsiteX4" fmla="*/ 468356 w 889483"/>
                <a:gd name="connsiteY4" fmla="*/ 500 h 247308"/>
                <a:gd name="connsiteX5" fmla="*/ 803258 w 889483"/>
                <a:gd name="connsiteY5" fmla="*/ 2709 h 247308"/>
                <a:gd name="connsiteX6" fmla="*/ 831228 w 889483"/>
                <a:gd name="connsiteY6" fmla="*/ 20374 h 247308"/>
                <a:gd name="connsiteX7" fmla="*/ 873183 w 889483"/>
                <a:gd name="connsiteY7" fmla="*/ 66009 h 247308"/>
                <a:gd name="connsiteX8" fmla="*/ 831228 w 889483"/>
                <a:gd name="connsiteY8" fmla="*/ 227939 h 247308"/>
                <a:gd name="connsiteX9" fmla="*/ 803258 w 889483"/>
                <a:gd name="connsiteY9" fmla="*/ 245605 h 247308"/>
                <a:gd name="connsiteX10" fmla="*/ 453635 w 889483"/>
                <a:gd name="connsiteY10" fmla="*/ 247077 h 247308"/>
                <a:gd name="connsiteX11" fmla="*/ 81195 w 889483"/>
                <a:gd name="connsiteY11" fmla="*/ 241188 h 2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483" h="247308">
                  <a:moveTo>
                    <a:pt x="81195" y="241188"/>
                  </a:moveTo>
                  <a:cubicBezTo>
                    <a:pt x="50281" y="232356"/>
                    <a:pt x="6854" y="183040"/>
                    <a:pt x="229" y="150654"/>
                  </a:cubicBezTo>
                  <a:cubicBezTo>
                    <a:pt x="-7867" y="105019"/>
                    <a:pt x="3174" y="71897"/>
                    <a:pt x="37768" y="38039"/>
                  </a:cubicBezTo>
                  <a:cubicBezTo>
                    <a:pt x="62058" y="15221"/>
                    <a:pt x="78251" y="6389"/>
                    <a:pt x="101804" y="2709"/>
                  </a:cubicBezTo>
                  <a:cubicBezTo>
                    <a:pt x="119469" y="500"/>
                    <a:pt x="284344" y="-972"/>
                    <a:pt x="468356" y="500"/>
                  </a:cubicBezTo>
                  <a:lnTo>
                    <a:pt x="803258" y="2709"/>
                  </a:lnTo>
                  <a:lnTo>
                    <a:pt x="831228" y="20374"/>
                  </a:lnTo>
                  <a:cubicBezTo>
                    <a:pt x="846685" y="29206"/>
                    <a:pt x="865086" y="49816"/>
                    <a:pt x="873183" y="66009"/>
                  </a:cubicBezTo>
                  <a:cubicBezTo>
                    <a:pt x="902625" y="123421"/>
                    <a:pt x="884224" y="195553"/>
                    <a:pt x="831228" y="227939"/>
                  </a:cubicBezTo>
                  <a:lnTo>
                    <a:pt x="803258" y="245605"/>
                  </a:lnTo>
                  <a:lnTo>
                    <a:pt x="453635" y="247077"/>
                  </a:lnTo>
                  <a:cubicBezTo>
                    <a:pt x="256374" y="247813"/>
                    <a:pt x="93708" y="245605"/>
                    <a:pt x="81195" y="24118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031205D-781B-430A-9249-89FF5A76223A}"/>
                </a:ext>
              </a:extLst>
            </p:cNvPr>
            <p:cNvSpPr/>
            <p:nvPr/>
          </p:nvSpPr>
          <p:spPr>
            <a:xfrm rot="10800000" flipV="1">
              <a:off x="8740558" y="4634695"/>
              <a:ext cx="564046" cy="176811"/>
            </a:xfrm>
            <a:custGeom>
              <a:avLst/>
              <a:gdLst>
                <a:gd name="connsiteX0" fmla="*/ 92295 w 564043"/>
                <a:gd name="connsiteY0" fmla="*/ 243223 h 248189"/>
                <a:gd name="connsiteX1" fmla="*/ 62117 w 564043"/>
                <a:gd name="connsiteY1" fmla="*/ 17256 h 248189"/>
                <a:gd name="connsiteX2" fmla="*/ 278516 w 564043"/>
                <a:gd name="connsiteY2" fmla="*/ 327 h 248189"/>
                <a:gd name="connsiteX3" fmla="*/ 496386 w 564043"/>
                <a:gd name="connsiteY3" fmla="*/ 17256 h 248189"/>
                <a:gd name="connsiteX4" fmla="*/ 561158 w 564043"/>
                <a:gd name="connsiteY4" fmla="*/ 113678 h 248189"/>
                <a:gd name="connsiteX5" fmla="*/ 500802 w 564043"/>
                <a:gd name="connsiteY5" fmla="*/ 229238 h 248189"/>
                <a:gd name="connsiteX6" fmla="*/ 293973 w 564043"/>
                <a:gd name="connsiteY6" fmla="*/ 248375 h 248189"/>
                <a:gd name="connsiteX7" fmla="*/ 92295 w 564043"/>
                <a:gd name="connsiteY7" fmla="*/ 243223 h 24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43" h="248189">
                  <a:moveTo>
                    <a:pt x="92295" y="243223"/>
                  </a:moveTo>
                  <a:cubicBezTo>
                    <a:pt x="-17376" y="215989"/>
                    <a:pt x="-37249" y="69515"/>
                    <a:pt x="62117" y="17256"/>
                  </a:cubicBezTo>
                  <a:cubicBezTo>
                    <a:pt x="93031" y="1063"/>
                    <a:pt x="99656" y="327"/>
                    <a:pt x="278516" y="327"/>
                  </a:cubicBezTo>
                  <a:cubicBezTo>
                    <a:pt x="455903" y="327"/>
                    <a:pt x="465472" y="1063"/>
                    <a:pt x="496386" y="17256"/>
                  </a:cubicBezTo>
                  <a:cubicBezTo>
                    <a:pt x="539813" y="39337"/>
                    <a:pt x="556742" y="64363"/>
                    <a:pt x="561158" y="113678"/>
                  </a:cubicBezTo>
                  <a:cubicBezTo>
                    <a:pt x="565575" y="164465"/>
                    <a:pt x="544965" y="204212"/>
                    <a:pt x="500802" y="229238"/>
                  </a:cubicBezTo>
                  <a:cubicBezTo>
                    <a:pt x="471360" y="246167"/>
                    <a:pt x="464736" y="246903"/>
                    <a:pt x="293973" y="248375"/>
                  </a:cubicBezTo>
                  <a:cubicBezTo>
                    <a:pt x="196814" y="249111"/>
                    <a:pt x="106280" y="246903"/>
                    <a:pt x="92295" y="243223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692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A1819C1-A67C-4AD7-8E7C-AECD2688C444}"/>
              </a:ext>
            </a:extLst>
          </p:cNvPr>
          <p:cNvGrpSpPr/>
          <p:nvPr/>
        </p:nvGrpSpPr>
        <p:grpSpPr>
          <a:xfrm>
            <a:off x="2873279" y="3183039"/>
            <a:ext cx="327944" cy="491922"/>
            <a:chOff x="8054833" y="1898592"/>
            <a:chExt cx="1941916" cy="2912913"/>
          </a:xfrm>
          <a:solidFill>
            <a:schemeClr val="tx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80F1863-1F93-4D5F-A65D-6F00311DFB5C}"/>
                </a:ext>
              </a:extLst>
            </p:cNvPr>
            <p:cNvSpPr/>
            <p:nvPr/>
          </p:nvSpPr>
          <p:spPr>
            <a:xfrm>
              <a:off x="8158519" y="2046113"/>
              <a:ext cx="1677880" cy="2148396"/>
            </a:xfrm>
            <a:custGeom>
              <a:avLst/>
              <a:gdLst>
                <a:gd name="connsiteX0" fmla="*/ 594804 w 1677880"/>
                <a:gd name="connsiteY0" fmla="*/ 2112886 h 2148396"/>
                <a:gd name="connsiteX1" fmla="*/ 399495 w 1677880"/>
                <a:gd name="connsiteY1" fmla="*/ 1553592 h 2148396"/>
                <a:gd name="connsiteX2" fmla="*/ 0 w 1677880"/>
                <a:gd name="connsiteY2" fmla="*/ 861134 h 2148396"/>
                <a:gd name="connsiteX3" fmla="*/ 204187 w 1677880"/>
                <a:gd name="connsiteY3" fmla="*/ 248575 h 2148396"/>
                <a:gd name="connsiteX4" fmla="*/ 754602 w 1677880"/>
                <a:gd name="connsiteY4" fmla="*/ 0 h 2148396"/>
                <a:gd name="connsiteX5" fmla="*/ 1340528 w 1677880"/>
                <a:gd name="connsiteY5" fmla="*/ 124288 h 2148396"/>
                <a:gd name="connsiteX6" fmla="*/ 1642369 w 1677880"/>
                <a:gd name="connsiteY6" fmla="*/ 541538 h 2148396"/>
                <a:gd name="connsiteX7" fmla="*/ 1677880 w 1677880"/>
                <a:gd name="connsiteY7" fmla="*/ 1127464 h 2148396"/>
                <a:gd name="connsiteX8" fmla="*/ 1198486 w 1677880"/>
                <a:gd name="connsiteY8" fmla="*/ 1802167 h 2148396"/>
                <a:gd name="connsiteX9" fmla="*/ 1154097 w 1677880"/>
                <a:gd name="connsiteY9" fmla="*/ 2148396 h 2148396"/>
                <a:gd name="connsiteX10" fmla="*/ 594804 w 1677880"/>
                <a:gd name="connsiteY10" fmla="*/ 2112886 h 214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880" h="2148396">
                  <a:moveTo>
                    <a:pt x="594804" y="2112886"/>
                  </a:moveTo>
                  <a:lnTo>
                    <a:pt x="399495" y="1553592"/>
                  </a:lnTo>
                  <a:lnTo>
                    <a:pt x="0" y="861134"/>
                  </a:lnTo>
                  <a:lnTo>
                    <a:pt x="204187" y="248575"/>
                  </a:lnTo>
                  <a:lnTo>
                    <a:pt x="754602" y="0"/>
                  </a:lnTo>
                  <a:lnTo>
                    <a:pt x="1340528" y="124288"/>
                  </a:lnTo>
                  <a:lnTo>
                    <a:pt x="1642369" y="541538"/>
                  </a:lnTo>
                  <a:lnTo>
                    <a:pt x="1677880" y="1127464"/>
                  </a:lnTo>
                  <a:lnTo>
                    <a:pt x="1198486" y="1802167"/>
                  </a:lnTo>
                  <a:lnTo>
                    <a:pt x="1154097" y="2148396"/>
                  </a:lnTo>
                  <a:lnTo>
                    <a:pt x="594804" y="211288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12E88C-BBCC-466E-BE1D-04DCACA114DD}"/>
                </a:ext>
              </a:extLst>
            </p:cNvPr>
            <p:cNvSpPr/>
            <p:nvPr/>
          </p:nvSpPr>
          <p:spPr>
            <a:xfrm flipV="1">
              <a:off x="8054833" y="1898592"/>
              <a:ext cx="1941916" cy="2346160"/>
            </a:xfrm>
            <a:custGeom>
              <a:avLst/>
              <a:gdLst>
                <a:gd name="connsiteX0" fmla="*/ 850886 w 1941916"/>
                <a:gd name="connsiteY0" fmla="*/ 2341495 h 2346160"/>
                <a:gd name="connsiteX1" fmla="*/ 570452 w 1941916"/>
                <a:gd name="connsiteY1" fmla="*/ 2261265 h 2346160"/>
                <a:gd name="connsiteX2" fmla="*/ 288545 w 1941916"/>
                <a:gd name="connsiteY2" fmla="*/ 2067685 h 2346160"/>
                <a:gd name="connsiteX3" fmla="*/ 3695 w 1941916"/>
                <a:gd name="connsiteY3" fmla="*/ 1507552 h 2346160"/>
                <a:gd name="connsiteX4" fmla="*/ 18416 w 1941916"/>
                <a:gd name="connsiteY4" fmla="*/ 1157193 h 2346160"/>
                <a:gd name="connsiteX5" fmla="*/ 297378 w 1941916"/>
                <a:gd name="connsiteY5" fmla="*/ 658152 h 2346160"/>
                <a:gd name="connsiteX6" fmla="*/ 471821 w 1941916"/>
                <a:gd name="connsiteY6" fmla="*/ 418200 h 2346160"/>
                <a:gd name="connsiteX7" fmla="*/ 518929 w 1941916"/>
                <a:gd name="connsiteY7" fmla="*/ 195913 h 2346160"/>
                <a:gd name="connsiteX8" fmla="*/ 543954 w 1941916"/>
                <a:gd name="connsiteY8" fmla="*/ 47232 h 2346160"/>
                <a:gd name="connsiteX9" fmla="*/ 967182 w 1941916"/>
                <a:gd name="connsiteY9" fmla="*/ -2084 h 2346160"/>
                <a:gd name="connsiteX10" fmla="*/ 1327110 w 1941916"/>
                <a:gd name="connsiteY10" fmla="*/ -2084 h 2346160"/>
                <a:gd name="connsiteX11" fmla="*/ 1352135 w 1941916"/>
                <a:gd name="connsiteY11" fmla="*/ 14845 h 2346160"/>
                <a:gd name="connsiteX12" fmla="*/ 1412491 w 1941916"/>
                <a:gd name="connsiteY12" fmla="*/ 191497 h 2346160"/>
                <a:gd name="connsiteX13" fmla="*/ 1436781 w 1941916"/>
                <a:gd name="connsiteY13" fmla="*/ 355636 h 2346160"/>
                <a:gd name="connsiteX14" fmla="*/ 1667164 w 1941916"/>
                <a:gd name="connsiteY14" fmla="*/ 689802 h 2346160"/>
                <a:gd name="connsiteX15" fmla="*/ 1918893 w 1941916"/>
                <a:gd name="connsiteY15" fmla="*/ 1157193 h 2346160"/>
                <a:gd name="connsiteX16" fmla="*/ 1933614 w 1941916"/>
                <a:gd name="connsiteY16" fmla="*/ 1507552 h 2346160"/>
                <a:gd name="connsiteX17" fmla="*/ 1737825 w 1941916"/>
                <a:gd name="connsiteY17" fmla="*/ 1970526 h 2346160"/>
                <a:gd name="connsiteX18" fmla="*/ 1557493 w 1941916"/>
                <a:gd name="connsiteY18" fmla="*/ 2149386 h 2346160"/>
                <a:gd name="connsiteX19" fmla="*/ 1167387 w 1941916"/>
                <a:gd name="connsiteY19" fmla="*/ 2327510 h 2346160"/>
                <a:gd name="connsiteX20" fmla="*/ 850886 w 1941916"/>
                <a:gd name="connsiteY20" fmla="*/ 2341495 h 2346160"/>
                <a:gd name="connsiteX21" fmla="*/ 1121016 w 1941916"/>
                <a:gd name="connsiteY21" fmla="*/ 2083878 h 2346160"/>
                <a:gd name="connsiteX22" fmla="*/ 1672316 w 1941916"/>
                <a:gd name="connsiteY22" fmla="*/ 1552451 h 2346160"/>
                <a:gd name="connsiteX23" fmla="*/ 1611960 w 1941916"/>
                <a:gd name="connsiteY23" fmla="*/ 1037217 h 2346160"/>
                <a:gd name="connsiteX24" fmla="*/ 1461071 w 1941916"/>
                <a:gd name="connsiteY24" fmla="*/ 829651 h 2346160"/>
                <a:gd name="connsiteX25" fmla="*/ 1170331 w 1941916"/>
                <a:gd name="connsiteY25" fmla="*/ 296016 h 2346160"/>
                <a:gd name="connsiteX26" fmla="*/ 1165179 w 1941916"/>
                <a:gd name="connsiteY26" fmla="*/ 240812 h 2346160"/>
                <a:gd name="connsiteX27" fmla="*/ 964238 w 1941916"/>
                <a:gd name="connsiteY27" fmla="*/ 240812 h 2346160"/>
                <a:gd name="connsiteX28" fmla="*/ 762561 w 1941916"/>
                <a:gd name="connsiteY28" fmla="*/ 240812 h 2346160"/>
                <a:gd name="connsiteX29" fmla="*/ 762561 w 1941916"/>
                <a:gd name="connsiteY29" fmla="*/ 283503 h 2346160"/>
                <a:gd name="connsiteX30" fmla="*/ 693372 w 1941916"/>
                <a:gd name="connsiteY30" fmla="*/ 524191 h 2346160"/>
                <a:gd name="connsiteX31" fmla="*/ 479182 w 1941916"/>
                <a:gd name="connsiteY31" fmla="*/ 825971 h 2346160"/>
                <a:gd name="connsiteX32" fmla="*/ 329028 w 1941916"/>
                <a:gd name="connsiteY32" fmla="*/ 1029120 h 2346160"/>
                <a:gd name="connsiteX33" fmla="*/ 630072 w 1941916"/>
                <a:gd name="connsiteY33" fmla="*/ 2016897 h 2346160"/>
                <a:gd name="connsiteX34" fmla="*/ 906090 w 1941916"/>
                <a:gd name="connsiteY34" fmla="*/ 2098599 h 2346160"/>
                <a:gd name="connsiteX35" fmla="*/ 1121016 w 1941916"/>
                <a:gd name="connsiteY35" fmla="*/ 2083878 h 234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41916" h="2346160">
                  <a:moveTo>
                    <a:pt x="850886" y="2341495"/>
                  </a:moveTo>
                  <a:cubicBezTo>
                    <a:pt x="710301" y="2315733"/>
                    <a:pt x="665402" y="2303220"/>
                    <a:pt x="570452" y="2261265"/>
                  </a:cubicBezTo>
                  <a:cubicBezTo>
                    <a:pt x="464461" y="2214894"/>
                    <a:pt x="379815" y="2156746"/>
                    <a:pt x="288545" y="2067685"/>
                  </a:cubicBezTo>
                  <a:cubicBezTo>
                    <a:pt x="132503" y="1915323"/>
                    <a:pt x="35345" y="1723214"/>
                    <a:pt x="3695" y="1507552"/>
                  </a:cubicBezTo>
                  <a:cubicBezTo>
                    <a:pt x="-8818" y="1420698"/>
                    <a:pt x="-722" y="1233742"/>
                    <a:pt x="18416" y="1157193"/>
                  </a:cubicBezTo>
                  <a:cubicBezTo>
                    <a:pt x="64787" y="970972"/>
                    <a:pt x="124407" y="863509"/>
                    <a:pt x="297378" y="658152"/>
                  </a:cubicBezTo>
                  <a:cubicBezTo>
                    <a:pt x="398217" y="538176"/>
                    <a:pt x="439435" y="481500"/>
                    <a:pt x="471821" y="418200"/>
                  </a:cubicBezTo>
                  <a:cubicBezTo>
                    <a:pt x="509360" y="343123"/>
                    <a:pt x="513776" y="323250"/>
                    <a:pt x="518929" y="195913"/>
                  </a:cubicBezTo>
                  <a:cubicBezTo>
                    <a:pt x="523345" y="77410"/>
                    <a:pt x="524081" y="73729"/>
                    <a:pt x="543954" y="47232"/>
                  </a:cubicBezTo>
                  <a:cubicBezTo>
                    <a:pt x="582965" y="-3556"/>
                    <a:pt x="568244" y="-2084"/>
                    <a:pt x="967182" y="-2084"/>
                  </a:cubicBezTo>
                  <a:lnTo>
                    <a:pt x="1327110" y="-2084"/>
                  </a:lnTo>
                  <a:lnTo>
                    <a:pt x="1352135" y="14845"/>
                  </a:lnTo>
                  <a:cubicBezTo>
                    <a:pt x="1401451" y="47968"/>
                    <a:pt x="1407339" y="64897"/>
                    <a:pt x="1412491" y="191497"/>
                  </a:cubicBezTo>
                  <a:cubicBezTo>
                    <a:pt x="1416172" y="292336"/>
                    <a:pt x="1418380" y="310737"/>
                    <a:pt x="1436781" y="355636"/>
                  </a:cubicBezTo>
                  <a:cubicBezTo>
                    <a:pt x="1473583" y="447642"/>
                    <a:pt x="1511858" y="503582"/>
                    <a:pt x="1667164" y="689802"/>
                  </a:cubicBezTo>
                  <a:cubicBezTo>
                    <a:pt x="1812166" y="862773"/>
                    <a:pt x="1875466" y="980541"/>
                    <a:pt x="1918893" y="1157193"/>
                  </a:cubicBezTo>
                  <a:cubicBezTo>
                    <a:pt x="1938030" y="1233742"/>
                    <a:pt x="1946126" y="1420698"/>
                    <a:pt x="1933614" y="1507552"/>
                  </a:cubicBezTo>
                  <a:cubicBezTo>
                    <a:pt x="1909324" y="1673163"/>
                    <a:pt x="1840135" y="1837301"/>
                    <a:pt x="1737825" y="1970526"/>
                  </a:cubicBezTo>
                  <a:cubicBezTo>
                    <a:pt x="1701022" y="2018369"/>
                    <a:pt x="1604600" y="2114056"/>
                    <a:pt x="1557493" y="2149386"/>
                  </a:cubicBezTo>
                  <a:cubicBezTo>
                    <a:pt x="1447822" y="2232559"/>
                    <a:pt x="1307236" y="2296596"/>
                    <a:pt x="1167387" y="2327510"/>
                  </a:cubicBezTo>
                  <a:cubicBezTo>
                    <a:pt x="1113656" y="2339287"/>
                    <a:pt x="892841" y="2348855"/>
                    <a:pt x="850886" y="2341495"/>
                  </a:cubicBezTo>
                  <a:close/>
                  <a:moveTo>
                    <a:pt x="1121016" y="2083878"/>
                  </a:moveTo>
                  <a:cubicBezTo>
                    <a:pt x="1387466" y="2028674"/>
                    <a:pt x="1604600" y="1819636"/>
                    <a:pt x="1672316" y="1552451"/>
                  </a:cubicBezTo>
                  <a:cubicBezTo>
                    <a:pt x="1717215" y="1375063"/>
                    <a:pt x="1696606" y="1196939"/>
                    <a:pt x="1611960" y="1037217"/>
                  </a:cubicBezTo>
                  <a:cubicBezTo>
                    <a:pt x="1576630" y="969500"/>
                    <a:pt x="1564853" y="954043"/>
                    <a:pt x="1461071" y="829651"/>
                  </a:cubicBezTo>
                  <a:cubicBezTo>
                    <a:pt x="1262337" y="591907"/>
                    <a:pt x="1184316" y="447642"/>
                    <a:pt x="1170331" y="296016"/>
                  </a:cubicBezTo>
                  <a:lnTo>
                    <a:pt x="1165179" y="240812"/>
                  </a:lnTo>
                  <a:lnTo>
                    <a:pt x="964238" y="240812"/>
                  </a:lnTo>
                  <a:lnTo>
                    <a:pt x="762561" y="240812"/>
                  </a:lnTo>
                  <a:lnTo>
                    <a:pt x="762561" y="283503"/>
                  </a:lnTo>
                  <a:cubicBezTo>
                    <a:pt x="762561" y="349011"/>
                    <a:pt x="737535" y="434393"/>
                    <a:pt x="693372" y="524191"/>
                  </a:cubicBezTo>
                  <a:cubicBezTo>
                    <a:pt x="649209" y="612517"/>
                    <a:pt x="594005" y="689802"/>
                    <a:pt x="479182" y="825971"/>
                  </a:cubicBezTo>
                  <a:cubicBezTo>
                    <a:pt x="376135" y="948891"/>
                    <a:pt x="362150" y="966556"/>
                    <a:pt x="329028" y="1029120"/>
                  </a:cubicBezTo>
                  <a:cubicBezTo>
                    <a:pt x="137655" y="1384632"/>
                    <a:pt x="271616" y="1823316"/>
                    <a:pt x="630072" y="2016897"/>
                  </a:cubicBezTo>
                  <a:cubicBezTo>
                    <a:pt x="708093" y="2058852"/>
                    <a:pt x="780962" y="2080933"/>
                    <a:pt x="906090" y="2098599"/>
                  </a:cubicBezTo>
                  <a:cubicBezTo>
                    <a:pt x="943628" y="2103751"/>
                    <a:pt x="1064340" y="2095654"/>
                    <a:pt x="1121016" y="2083878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E4A9834-7BE4-4E3C-B1E8-7238F76CE5BF}"/>
                </a:ext>
              </a:extLst>
            </p:cNvPr>
            <p:cNvSpPr/>
            <p:nvPr/>
          </p:nvSpPr>
          <p:spPr>
            <a:xfrm flipV="1">
              <a:off x="8577217" y="4283619"/>
              <a:ext cx="889483" cy="247308"/>
            </a:xfrm>
            <a:custGeom>
              <a:avLst/>
              <a:gdLst>
                <a:gd name="connsiteX0" fmla="*/ 81195 w 889483"/>
                <a:gd name="connsiteY0" fmla="*/ 241188 h 247308"/>
                <a:gd name="connsiteX1" fmla="*/ 229 w 889483"/>
                <a:gd name="connsiteY1" fmla="*/ 150654 h 247308"/>
                <a:gd name="connsiteX2" fmla="*/ 37768 w 889483"/>
                <a:gd name="connsiteY2" fmla="*/ 38039 h 247308"/>
                <a:gd name="connsiteX3" fmla="*/ 101804 w 889483"/>
                <a:gd name="connsiteY3" fmla="*/ 2709 h 247308"/>
                <a:gd name="connsiteX4" fmla="*/ 468356 w 889483"/>
                <a:gd name="connsiteY4" fmla="*/ 500 h 247308"/>
                <a:gd name="connsiteX5" fmla="*/ 803258 w 889483"/>
                <a:gd name="connsiteY5" fmla="*/ 2709 h 247308"/>
                <a:gd name="connsiteX6" fmla="*/ 831228 w 889483"/>
                <a:gd name="connsiteY6" fmla="*/ 20374 h 247308"/>
                <a:gd name="connsiteX7" fmla="*/ 873183 w 889483"/>
                <a:gd name="connsiteY7" fmla="*/ 66009 h 247308"/>
                <a:gd name="connsiteX8" fmla="*/ 831228 w 889483"/>
                <a:gd name="connsiteY8" fmla="*/ 227939 h 247308"/>
                <a:gd name="connsiteX9" fmla="*/ 803258 w 889483"/>
                <a:gd name="connsiteY9" fmla="*/ 245605 h 247308"/>
                <a:gd name="connsiteX10" fmla="*/ 453635 w 889483"/>
                <a:gd name="connsiteY10" fmla="*/ 247077 h 247308"/>
                <a:gd name="connsiteX11" fmla="*/ 81195 w 889483"/>
                <a:gd name="connsiteY11" fmla="*/ 241188 h 2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483" h="247308">
                  <a:moveTo>
                    <a:pt x="81195" y="241188"/>
                  </a:moveTo>
                  <a:cubicBezTo>
                    <a:pt x="50281" y="232356"/>
                    <a:pt x="6854" y="183040"/>
                    <a:pt x="229" y="150654"/>
                  </a:cubicBezTo>
                  <a:cubicBezTo>
                    <a:pt x="-7867" y="105019"/>
                    <a:pt x="3174" y="71897"/>
                    <a:pt x="37768" y="38039"/>
                  </a:cubicBezTo>
                  <a:cubicBezTo>
                    <a:pt x="62058" y="15221"/>
                    <a:pt x="78251" y="6389"/>
                    <a:pt x="101804" y="2709"/>
                  </a:cubicBezTo>
                  <a:cubicBezTo>
                    <a:pt x="119469" y="500"/>
                    <a:pt x="284344" y="-972"/>
                    <a:pt x="468356" y="500"/>
                  </a:cubicBezTo>
                  <a:lnTo>
                    <a:pt x="803258" y="2709"/>
                  </a:lnTo>
                  <a:lnTo>
                    <a:pt x="831228" y="20374"/>
                  </a:lnTo>
                  <a:cubicBezTo>
                    <a:pt x="846685" y="29206"/>
                    <a:pt x="865086" y="49816"/>
                    <a:pt x="873183" y="66009"/>
                  </a:cubicBezTo>
                  <a:cubicBezTo>
                    <a:pt x="902625" y="123421"/>
                    <a:pt x="884224" y="195553"/>
                    <a:pt x="831228" y="227939"/>
                  </a:cubicBezTo>
                  <a:lnTo>
                    <a:pt x="803258" y="245605"/>
                  </a:lnTo>
                  <a:lnTo>
                    <a:pt x="453635" y="247077"/>
                  </a:lnTo>
                  <a:cubicBezTo>
                    <a:pt x="256374" y="247813"/>
                    <a:pt x="93708" y="245605"/>
                    <a:pt x="81195" y="241188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FA2A9F0-98CC-4A04-88B0-2211374B6222}"/>
                </a:ext>
              </a:extLst>
            </p:cNvPr>
            <p:cNvSpPr/>
            <p:nvPr/>
          </p:nvSpPr>
          <p:spPr>
            <a:xfrm flipV="1">
              <a:off x="8740560" y="4563316"/>
              <a:ext cx="564043" cy="248189"/>
            </a:xfrm>
            <a:custGeom>
              <a:avLst/>
              <a:gdLst>
                <a:gd name="connsiteX0" fmla="*/ 92295 w 564043"/>
                <a:gd name="connsiteY0" fmla="*/ 243223 h 248189"/>
                <a:gd name="connsiteX1" fmla="*/ 62117 w 564043"/>
                <a:gd name="connsiteY1" fmla="*/ 17256 h 248189"/>
                <a:gd name="connsiteX2" fmla="*/ 278516 w 564043"/>
                <a:gd name="connsiteY2" fmla="*/ 327 h 248189"/>
                <a:gd name="connsiteX3" fmla="*/ 496386 w 564043"/>
                <a:gd name="connsiteY3" fmla="*/ 17256 h 248189"/>
                <a:gd name="connsiteX4" fmla="*/ 561158 w 564043"/>
                <a:gd name="connsiteY4" fmla="*/ 113678 h 248189"/>
                <a:gd name="connsiteX5" fmla="*/ 500802 w 564043"/>
                <a:gd name="connsiteY5" fmla="*/ 229238 h 248189"/>
                <a:gd name="connsiteX6" fmla="*/ 293973 w 564043"/>
                <a:gd name="connsiteY6" fmla="*/ 248375 h 248189"/>
                <a:gd name="connsiteX7" fmla="*/ 92295 w 564043"/>
                <a:gd name="connsiteY7" fmla="*/ 243223 h 24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43" h="248189">
                  <a:moveTo>
                    <a:pt x="92295" y="243223"/>
                  </a:moveTo>
                  <a:cubicBezTo>
                    <a:pt x="-17376" y="215989"/>
                    <a:pt x="-37249" y="69515"/>
                    <a:pt x="62117" y="17256"/>
                  </a:cubicBezTo>
                  <a:cubicBezTo>
                    <a:pt x="93031" y="1063"/>
                    <a:pt x="99656" y="327"/>
                    <a:pt x="278516" y="327"/>
                  </a:cubicBezTo>
                  <a:cubicBezTo>
                    <a:pt x="455903" y="327"/>
                    <a:pt x="465472" y="1063"/>
                    <a:pt x="496386" y="17256"/>
                  </a:cubicBezTo>
                  <a:cubicBezTo>
                    <a:pt x="539813" y="39337"/>
                    <a:pt x="556742" y="64363"/>
                    <a:pt x="561158" y="113678"/>
                  </a:cubicBezTo>
                  <a:cubicBezTo>
                    <a:pt x="565575" y="164465"/>
                    <a:pt x="544965" y="204212"/>
                    <a:pt x="500802" y="229238"/>
                  </a:cubicBezTo>
                  <a:cubicBezTo>
                    <a:pt x="471360" y="246167"/>
                    <a:pt x="464736" y="246903"/>
                    <a:pt x="293973" y="248375"/>
                  </a:cubicBezTo>
                  <a:cubicBezTo>
                    <a:pt x="196814" y="249111"/>
                    <a:pt x="106280" y="246903"/>
                    <a:pt x="92295" y="243223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0BEBA2E-2922-4374-9688-DD6A68AEF33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B4F718-DA68-4964-B582-DC9D2CDB186F}"/>
              </a:ext>
            </a:extLst>
          </p:cNvPr>
          <p:cNvGrpSpPr/>
          <p:nvPr/>
        </p:nvGrpSpPr>
        <p:grpSpPr>
          <a:xfrm>
            <a:off x="8980028" y="3183039"/>
            <a:ext cx="327944" cy="491922"/>
            <a:chOff x="8054833" y="1898592"/>
            <a:chExt cx="1941916" cy="291291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10D540-29DF-4434-BFF8-935DEF462C35}"/>
                </a:ext>
              </a:extLst>
            </p:cNvPr>
            <p:cNvSpPr/>
            <p:nvPr/>
          </p:nvSpPr>
          <p:spPr>
            <a:xfrm>
              <a:off x="8158519" y="2046113"/>
              <a:ext cx="1677880" cy="2148396"/>
            </a:xfrm>
            <a:custGeom>
              <a:avLst/>
              <a:gdLst>
                <a:gd name="connsiteX0" fmla="*/ 594804 w 1677880"/>
                <a:gd name="connsiteY0" fmla="*/ 2112886 h 2148396"/>
                <a:gd name="connsiteX1" fmla="*/ 399495 w 1677880"/>
                <a:gd name="connsiteY1" fmla="*/ 1553592 h 2148396"/>
                <a:gd name="connsiteX2" fmla="*/ 0 w 1677880"/>
                <a:gd name="connsiteY2" fmla="*/ 861134 h 2148396"/>
                <a:gd name="connsiteX3" fmla="*/ 204187 w 1677880"/>
                <a:gd name="connsiteY3" fmla="*/ 248575 h 2148396"/>
                <a:gd name="connsiteX4" fmla="*/ 754602 w 1677880"/>
                <a:gd name="connsiteY4" fmla="*/ 0 h 2148396"/>
                <a:gd name="connsiteX5" fmla="*/ 1340528 w 1677880"/>
                <a:gd name="connsiteY5" fmla="*/ 124288 h 2148396"/>
                <a:gd name="connsiteX6" fmla="*/ 1642369 w 1677880"/>
                <a:gd name="connsiteY6" fmla="*/ 541538 h 2148396"/>
                <a:gd name="connsiteX7" fmla="*/ 1677880 w 1677880"/>
                <a:gd name="connsiteY7" fmla="*/ 1127464 h 2148396"/>
                <a:gd name="connsiteX8" fmla="*/ 1198486 w 1677880"/>
                <a:gd name="connsiteY8" fmla="*/ 1802167 h 2148396"/>
                <a:gd name="connsiteX9" fmla="*/ 1154097 w 1677880"/>
                <a:gd name="connsiteY9" fmla="*/ 2148396 h 2148396"/>
                <a:gd name="connsiteX10" fmla="*/ 594804 w 1677880"/>
                <a:gd name="connsiteY10" fmla="*/ 2112886 h 214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880" h="2148396">
                  <a:moveTo>
                    <a:pt x="594804" y="2112886"/>
                  </a:moveTo>
                  <a:lnTo>
                    <a:pt x="399495" y="1553592"/>
                  </a:lnTo>
                  <a:lnTo>
                    <a:pt x="0" y="861134"/>
                  </a:lnTo>
                  <a:lnTo>
                    <a:pt x="204187" y="248575"/>
                  </a:lnTo>
                  <a:lnTo>
                    <a:pt x="754602" y="0"/>
                  </a:lnTo>
                  <a:lnTo>
                    <a:pt x="1340528" y="124288"/>
                  </a:lnTo>
                  <a:lnTo>
                    <a:pt x="1642369" y="541538"/>
                  </a:lnTo>
                  <a:lnTo>
                    <a:pt x="1677880" y="1127464"/>
                  </a:lnTo>
                  <a:lnTo>
                    <a:pt x="1198486" y="1802167"/>
                  </a:lnTo>
                  <a:lnTo>
                    <a:pt x="1154097" y="2148396"/>
                  </a:lnTo>
                  <a:lnTo>
                    <a:pt x="594804" y="21128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BEDD0C-7D89-4BE9-A9EF-B26B62435BA7}"/>
                </a:ext>
              </a:extLst>
            </p:cNvPr>
            <p:cNvSpPr/>
            <p:nvPr/>
          </p:nvSpPr>
          <p:spPr>
            <a:xfrm flipV="1">
              <a:off x="8054833" y="1898592"/>
              <a:ext cx="1941916" cy="2346160"/>
            </a:xfrm>
            <a:custGeom>
              <a:avLst/>
              <a:gdLst>
                <a:gd name="connsiteX0" fmla="*/ 850886 w 1941916"/>
                <a:gd name="connsiteY0" fmla="*/ 2341495 h 2346160"/>
                <a:gd name="connsiteX1" fmla="*/ 570452 w 1941916"/>
                <a:gd name="connsiteY1" fmla="*/ 2261265 h 2346160"/>
                <a:gd name="connsiteX2" fmla="*/ 288545 w 1941916"/>
                <a:gd name="connsiteY2" fmla="*/ 2067685 h 2346160"/>
                <a:gd name="connsiteX3" fmla="*/ 3695 w 1941916"/>
                <a:gd name="connsiteY3" fmla="*/ 1507552 h 2346160"/>
                <a:gd name="connsiteX4" fmla="*/ 18416 w 1941916"/>
                <a:gd name="connsiteY4" fmla="*/ 1157193 h 2346160"/>
                <a:gd name="connsiteX5" fmla="*/ 297378 w 1941916"/>
                <a:gd name="connsiteY5" fmla="*/ 658152 h 2346160"/>
                <a:gd name="connsiteX6" fmla="*/ 471821 w 1941916"/>
                <a:gd name="connsiteY6" fmla="*/ 418200 h 2346160"/>
                <a:gd name="connsiteX7" fmla="*/ 518929 w 1941916"/>
                <a:gd name="connsiteY7" fmla="*/ 195913 h 2346160"/>
                <a:gd name="connsiteX8" fmla="*/ 543954 w 1941916"/>
                <a:gd name="connsiteY8" fmla="*/ 47232 h 2346160"/>
                <a:gd name="connsiteX9" fmla="*/ 967182 w 1941916"/>
                <a:gd name="connsiteY9" fmla="*/ -2084 h 2346160"/>
                <a:gd name="connsiteX10" fmla="*/ 1327110 w 1941916"/>
                <a:gd name="connsiteY10" fmla="*/ -2084 h 2346160"/>
                <a:gd name="connsiteX11" fmla="*/ 1352135 w 1941916"/>
                <a:gd name="connsiteY11" fmla="*/ 14845 h 2346160"/>
                <a:gd name="connsiteX12" fmla="*/ 1412491 w 1941916"/>
                <a:gd name="connsiteY12" fmla="*/ 191497 h 2346160"/>
                <a:gd name="connsiteX13" fmla="*/ 1436781 w 1941916"/>
                <a:gd name="connsiteY13" fmla="*/ 355636 h 2346160"/>
                <a:gd name="connsiteX14" fmla="*/ 1667164 w 1941916"/>
                <a:gd name="connsiteY14" fmla="*/ 689802 h 2346160"/>
                <a:gd name="connsiteX15" fmla="*/ 1918893 w 1941916"/>
                <a:gd name="connsiteY15" fmla="*/ 1157193 h 2346160"/>
                <a:gd name="connsiteX16" fmla="*/ 1933614 w 1941916"/>
                <a:gd name="connsiteY16" fmla="*/ 1507552 h 2346160"/>
                <a:gd name="connsiteX17" fmla="*/ 1737825 w 1941916"/>
                <a:gd name="connsiteY17" fmla="*/ 1970526 h 2346160"/>
                <a:gd name="connsiteX18" fmla="*/ 1557493 w 1941916"/>
                <a:gd name="connsiteY18" fmla="*/ 2149386 h 2346160"/>
                <a:gd name="connsiteX19" fmla="*/ 1167387 w 1941916"/>
                <a:gd name="connsiteY19" fmla="*/ 2327510 h 2346160"/>
                <a:gd name="connsiteX20" fmla="*/ 850886 w 1941916"/>
                <a:gd name="connsiteY20" fmla="*/ 2341495 h 2346160"/>
                <a:gd name="connsiteX21" fmla="*/ 1121016 w 1941916"/>
                <a:gd name="connsiteY21" fmla="*/ 2083878 h 2346160"/>
                <a:gd name="connsiteX22" fmla="*/ 1672316 w 1941916"/>
                <a:gd name="connsiteY22" fmla="*/ 1552451 h 2346160"/>
                <a:gd name="connsiteX23" fmla="*/ 1611960 w 1941916"/>
                <a:gd name="connsiteY23" fmla="*/ 1037217 h 2346160"/>
                <a:gd name="connsiteX24" fmla="*/ 1461071 w 1941916"/>
                <a:gd name="connsiteY24" fmla="*/ 829651 h 2346160"/>
                <a:gd name="connsiteX25" fmla="*/ 1170331 w 1941916"/>
                <a:gd name="connsiteY25" fmla="*/ 296016 h 2346160"/>
                <a:gd name="connsiteX26" fmla="*/ 1165179 w 1941916"/>
                <a:gd name="connsiteY26" fmla="*/ 240812 h 2346160"/>
                <a:gd name="connsiteX27" fmla="*/ 964238 w 1941916"/>
                <a:gd name="connsiteY27" fmla="*/ 240812 h 2346160"/>
                <a:gd name="connsiteX28" fmla="*/ 762561 w 1941916"/>
                <a:gd name="connsiteY28" fmla="*/ 240812 h 2346160"/>
                <a:gd name="connsiteX29" fmla="*/ 762561 w 1941916"/>
                <a:gd name="connsiteY29" fmla="*/ 283503 h 2346160"/>
                <a:gd name="connsiteX30" fmla="*/ 693372 w 1941916"/>
                <a:gd name="connsiteY30" fmla="*/ 524191 h 2346160"/>
                <a:gd name="connsiteX31" fmla="*/ 479182 w 1941916"/>
                <a:gd name="connsiteY31" fmla="*/ 825971 h 2346160"/>
                <a:gd name="connsiteX32" fmla="*/ 329028 w 1941916"/>
                <a:gd name="connsiteY32" fmla="*/ 1029120 h 2346160"/>
                <a:gd name="connsiteX33" fmla="*/ 630072 w 1941916"/>
                <a:gd name="connsiteY33" fmla="*/ 2016897 h 2346160"/>
                <a:gd name="connsiteX34" fmla="*/ 906090 w 1941916"/>
                <a:gd name="connsiteY34" fmla="*/ 2098599 h 2346160"/>
                <a:gd name="connsiteX35" fmla="*/ 1121016 w 1941916"/>
                <a:gd name="connsiteY35" fmla="*/ 2083878 h 234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41916" h="2346160">
                  <a:moveTo>
                    <a:pt x="850886" y="2341495"/>
                  </a:moveTo>
                  <a:cubicBezTo>
                    <a:pt x="710301" y="2315733"/>
                    <a:pt x="665402" y="2303220"/>
                    <a:pt x="570452" y="2261265"/>
                  </a:cubicBezTo>
                  <a:cubicBezTo>
                    <a:pt x="464461" y="2214894"/>
                    <a:pt x="379815" y="2156746"/>
                    <a:pt x="288545" y="2067685"/>
                  </a:cubicBezTo>
                  <a:cubicBezTo>
                    <a:pt x="132503" y="1915323"/>
                    <a:pt x="35345" y="1723214"/>
                    <a:pt x="3695" y="1507552"/>
                  </a:cubicBezTo>
                  <a:cubicBezTo>
                    <a:pt x="-8818" y="1420698"/>
                    <a:pt x="-722" y="1233742"/>
                    <a:pt x="18416" y="1157193"/>
                  </a:cubicBezTo>
                  <a:cubicBezTo>
                    <a:pt x="64787" y="970972"/>
                    <a:pt x="124407" y="863509"/>
                    <a:pt x="297378" y="658152"/>
                  </a:cubicBezTo>
                  <a:cubicBezTo>
                    <a:pt x="398217" y="538176"/>
                    <a:pt x="439435" y="481500"/>
                    <a:pt x="471821" y="418200"/>
                  </a:cubicBezTo>
                  <a:cubicBezTo>
                    <a:pt x="509360" y="343123"/>
                    <a:pt x="513776" y="323250"/>
                    <a:pt x="518929" y="195913"/>
                  </a:cubicBezTo>
                  <a:cubicBezTo>
                    <a:pt x="523345" y="77410"/>
                    <a:pt x="524081" y="73729"/>
                    <a:pt x="543954" y="47232"/>
                  </a:cubicBezTo>
                  <a:cubicBezTo>
                    <a:pt x="582965" y="-3556"/>
                    <a:pt x="568244" y="-2084"/>
                    <a:pt x="967182" y="-2084"/>
                  </a:cubicBezTo>
                  <a:lnTo>
                    <a:pt x="1327110" y="-2084"/>
                  </a:lnTo>
                  <a:lnTo>
                    <a:pt x="1352135" y="14845"/>
                  </a:lnTo>
                  <a:cubicBezTo>
                    <a:pt x="1401451" y="47968"/>
                    <a:pt x="1407339" y="64897"/>
                    <a:pt x="1412491" y="191497"/>
                  </a:cubicBezTo>
                  <a:cubicBezTo>
                    <a:pt x="1416172" y="292336"/>
                    <a:pt x="1418380" y="310737"/>
                    <a:pt x="1436781" y="355636"/>
                  </a:cubicBezTo>
                  <a:cubicBezTo>
                    <a:pt x="1473583" y="447642"/>
                    <a:pt x="1511858" y="503582"/>
                    <a:pt x="1667164" y="689802"/>
                  </a:cubicBezTo>
                  <a:cubicBezTo>
                    <a:pt x="1812166" y="862773"/>
                    <a:pt x="1875466" y="980541"/>
                    <a:pt x="1918893" y="1157193"/>
                  </a:cubicBezTo>
                  <a:cubicBezTo>
                    <a:pt x="1938030" y="1233742"/>
                    <a:pt x="1946126" y="1420698"/>
                    <a:pt x="1933614" y="1507552"/>
                  </a:cubicBezTo>
                  <a:cubicBezTo>
                    <a:pt x="1909324" y="1673163"/>
                    <a:pt x="1840135" y="1837301"/>
                    <a:pt x="1737825" y="1970526"/>
                  </a:cubicBezTo>
                  <a:cubicBezTo>
                    <a:pt x="1701022" y="2018369"/>
                    <a:pt x="1604600" y="2114056"/>
                    <a:pt x="1557493" y="2149386"/>
                  </a:cubicBezTo>
                  <a:cubicBezTo>
                    <a:pt x="1447822" y="2232559"/>
                    <a:pt x="1307236" y="2296596"/>
                    <a:pt x="1167387" y="2327510"/>
                  </a:cubicBezTo>
                  <a:cubicBezTo>
                    <a:pt x="1113656" y="2339287"/>
                    <a:pt x="892841" y="2348855"/>
                    <a:pt x="850886" y="2341495"/>
                  </a:cubicBezTo>
                  <a:close/>
                  <a:moveTo>
                    <a:pt x="1121016" y="2083878"/>
                  </a:moveTo>
                  <a:cubicBezTo>
                    <a:pt x="1387466" y="2028674"/>
                    <a:pt x="1604600" y="1819636"/>
                    <a:pt x="1672316" y="1552451"/>
                  </a:cubicBezTo>
                  <a:cubicBezTo>
                    <a:pt x="1717215" y="1375063"/>
                    <a:pt x="1696606" y="1196939"/>
                    <a:pt x="1611960" y="1037217"/>
                  </a:cubicBezTo>
                  <a:cubicBezTo>
                    <a:pt x="1576630" y="969500"/>
                    <a:pt x="1564853" y="954043"/>
                    <a:pt x="1461071" y="829651"/>
                  </a:cubicBezTo>
                  <a:cubicBezTo>
                    <a:pt x="1262337" y="591907"/>
                    <a:pt x="1184316" y="447642"/>
                    <a:pt x="1170331" y="296016"/>
                  </a:cubicBezTo>
                  <a:lnTo>
                    <a:pt x="1165179" y="240812"/>
                  </a:lnTo>
                  <a:lnTo>
                    <a:pt x="964238" y="240812"/>
                  </a:lnTo>
                  <a:lnTo>
                    <a:pt x="762561" y="240812"/>
                  </a:lnTo>
                  <a:lnTo>
                    <a:pt x="762561" y="283503"/>
                  </a:lnTo>
                  <a:cubicBezTo>
                    <a:pt x="762561" y="349011"/>
                    <a:pt x="737535" y="434393"/>
                    <a:pt x="693372" y="524191"/>
                  </a:cubicBezTo>
                  <a:cubicBezTo>
                    <a:pt x="649209" y="612517"/>
                    <a:pt x="594005" y="689802"/>
                    <a:pt x="479182" y="825971"/>
                  </a:cubicBezTo>
                  <a:cubicBezTo>
                    <a:pt x="376135" y="948891"/>
                    <a:pt x="362150" y="966556"/>
                    <a:pt x="329028" y="1029120"/>
                  </a:cubicBezTo>
                  <a:cubicBezTo>
                    <a:pt x="137655" y="1384632"/>
                    <a:pt x="271616" y="1823316"/>
                    <a:pt x="630072" y="2016897"/>
                  </a:cubicBezTo>
                  <a:cubicBezTo>
                    <a:pt x="708093" y="2058852"/>
                    <a:pt x="780962" y="2080933"/>
                    <a:pt x="906090" y="2098599"/>
                  </a:cubicBezTo>
                  <a:cubicBezTo>
                    <a:pt x="943628" y="2103751"/>
                    <a:pt x="1064340" y="2095654"/>
                    <a:pt x="1121016" y="208387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BCBC4F-007D-428A-85F4-9EEFFD3FBE73}"/>
                </a:ext>
              </a:extLst>
            </p:cNvPr>
            <p:cNvSpPr/>
            <p:nvPr/>
          </p:nvSpPr>
          <p:spPr>
            <a:xfrm flipV="1">
              <a:off x="8577217" y="4283619"/>
              <a:ext cx="889483" cy="247308"/>
            </a:xfrm>
            <a:custGeom>
              <a:avLst/>
              <a:gdLst>
                <a:gd name="connsiteX0" fmla="*/ 81195 w 889483"/>
                <a:gd name="connsiteY0" fmla="*/ 241188 h 247308"/>
                <a:gd name="connsiteX1" fmla="*/ 229 w 889483"/>
                <a:gd name="connsiteY1" fmla="*/ 150654 h 247308"/>
                <a:gd name="connsiteX2" fmla="*/ 37768 w 889483"/>
                <a:gd name="connsiteY2" fmla="*/ 38039 h 247308"/>
                <a:gd name="connsiteX3" fmla="*/ 101804 w 889483"/>
                <a:gd name="connsiteY3" fmla="*/ 2709 h 247308"/>
                <a:gd name="connsiteX4" fmla="*/ 468356 w 889483"/>
                <a:gd name="connsiteY4" fmla="*/ 500 h 247308"/>
                <a:gd name="connsiteX5" fmla="*/ 803258 w 889483"/>
                <a:gd name="connsiteY5" fmla="*/ 2709 h 247308"/>
                <a:gd name="connsiteX6" fmla="*/ 831228 w 889483"/>
                <a:gd name="connsiteY6" fmla="*/ 20374 h 247308"/>
                <a:gd name="connsiteX7" fmla="*/ 873183 w 889483"/>
                <a:gd name="connsiteY7" fmla="*/ 66009 h 247308"/>
                <a:gd name="connsiteX8" fmla="*/ 831228 w 889483"/>
                <a:gd name="connsiteY8" fmla="*/ 227939 h 247308"/>
                <a:gd name="connsiteX9" fmla="*/ 803258 w 889483"/>
                <a:gd name="connsiteY9" fmla="*/ 245605 h 247308"/>
                <a:gd name="connsiteX10" fmla="*/ 453635 w 889483"/>
                <a:gd name="connsiteY10" fmla="*/ 247077 h 247308"/>
                <a:gd name="connsiteX11" fmla="*/ 81195 w 889483"/>
                <a:gd name="connsiteY11" fmla="*/ 241188 h 2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483" h="247308">
                  <a:moveTo>
                    <a:pt x="81195" y="241188"/>
                  </a:moveTo>
                  <a:cubicBezTo>
                    <a:pt x="50281" y="232356"/>
                    <a:pt x="6854" y="183040"/>
                    <a:pt x="229" y="150654"/>
                  </a:cubicBezTo>
                  <a:cubicBezTo>
                    <a:pt x="-7867" y="105019"/>
                    <a:pt x="3174" y="71897"/>
                    <a:pt x="37768" y="38039"/>
                  </a:cubicBezTo>
                  <a:cubicBezTo>
                    <a:pt x="62058" y="15221"/>
                    <a:pt x="78251" y="6389"/>
                    <a:pt x="101804" y="2709"/>
                  </a:cubicBezTo>
                  <a:cubicBezTo>
                    <a:pt x="119469" y="500"/>
                    <a:pt x="284344" y="-972"/>
                    <a:pt x="468356" y="500"/>
                  </a:cubicBezTo>
                  <a:lnTo>
                    <a:pt x="803258" y="2709"/>
                  </a:lnTo>
                  <a:lnTo>
                    <a:pt x="831228" y="20374"/>
                  </a:lnTo>
                  <a:cubicBezTo>
                    <a:pt x="846685" y="29206"/>
                    <a:pt x="865086" y="49816"/>
                    <a:pt x="873183" y="66009"/>
                  </a:cubicBezTo>
                  <a:cubicBezTo>
                    <a:pt x="902625" y="123421"/>
                    <a:pt x="884224" y="195553"/>
                    <a:pt x="831228" y="227939"/>
                  </a:cubicBezTo>
                  <a:lnTo>
                    <a:pt x="803258" y="245605"/>
                  </a:lnTo>
                  <a:lnTo>
                    <a:pt x="453635" y="247077"/>
                  </a:lnTo>
                  <a:cubicBezTo>
                    <a:pt x="256374" y="247813"/>
                    <a:pt x="93708" y="245605"/>
                    <a:pt x="81195" y="24118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C22D584-7954-40EC-B140-86C0E9D5267E}"/>
                </a:ext>
              </a:extLst>
            </p:cNvPr>
            <p:cNvSpPr/>
            <p:nvPr/>
          </p:nvSpPr>
          <p:spPr>
            <a:xfrm flipV="1">
              <a:off x="8740560" y="4563316"/>
              <a:ext cx="564043" cy="248189"/>
            </a:xfrm>
            <a:custGeom>
              <a:avLst/>
              <a:gdLst>
                <a:gd name="connsiteX0" fmla="*/ 92295 w 564043"/>
                <a:gd name="connsiteY0" fmla="*/ 243223 h 248189"/>
                <a:gd name="connsiteX1" fmla="*/ 62117 w 564043"/>
                <a:gd name="connsiteY1" fmla="*/ 17256 h 248189"/>
                <a:gd name="connsiteX2" fmla="*/ 278516 w 564043"/>
                <a:gd name="connsiteY2" fmla="*/ 327 h 248189"/>
                <a:gd name="connsiteX3" fmla="*/ 496386 w 564043"/>
                <a:gd name="connsiteY3" fmla="*/ 17256 h 248189"/>
                <a:gd name="connsiteX4" fmla="*/ 561158 w 564043"/>
                <a:gd name="connsiteY4" fmla="*/ 113678 h 248189"/>
                <a:gd name="connsiteX5" fmla="*/ 500802 w 564043"/>
                <a:gd name="connsiteY5" fmla="*/ 229238 h 248189"/>
                <a:gd name="connsiteX6" fmla="*/ 293973 w 564043"/>
                <a:gd name="connsiteY6" fmla="*/ 248375 h 248189"/>
                <a:gd name="connsiteX7" fmla="*/ 92295 w 564043"/>
                <a:gd name="connsiteY7" fmla="*/ 243223 h 24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43" h="248189">
                  <a:moveTo>
                    <a:pt x="92295" y="243223"/>
                  </a:moveTo>
                  <a:cubicBezTo>
                    <a:pt x="-17376" y="215989"/>
                    <a:pt x="-37249" y="69515"/>
                    <a:pt x="62117" y="17256"/>
                  </a:cubicBezTo>
                  <a:cubicBezTo>
                    <a:pt x="93031" y="1063"/>
                    <a:pt x="99656" y="327"/>
                    <a:pt x="278516" y="327"/>
                  </a:cubicBezTo>
                  <a:cubicBezTo>
                    <a:pt x="455903" y="327"/>
                    <a:pt x="465472" y="1063"/>
                    <a:pt x="496386" y="17256"/>
                  </a:cubicBezTo>
                  <a:cubicBezTo>
                    <a:pt x="539813" y="39337"/>
                    <a:pt x="556742" y="64363"/>
                    <a:pt x="561158" y="113678"/>
                  </a:cubicBezTo>
                  <a:cubicBezTo>
                    <a:pt x="565575" y="164465"/>
                    <a:pt x="544965" y="204212"/>
                    <a:pt x="500802" y="229238"/>
                  </a:cubicBezTo>
                  <a:cubicBezTo>
                    <a:pt x="471360" y="246167"/>
                    <a:pt x="464736" y="246903"/>
                    <a:pt x="293973" y="248375"/>
                  </a:cubicBezTo>
                  <a:cubicBezTo>
                    <a:pt x="196814" y="249111"/>
                    <a:pt x="106280" y="246903"/>
                    <a:pt x="92295" y="243223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EED23F-4606-4A8E-BB5B-FCF326264A48}"/>
              </a:ext>
            </a:extLst>
          </p:cNvPr>
          <p:cNvGrpSpPr/>
          <p:nvPr/>
        </p:nvGrpSpPr>
        <p:grpSpPr>
          <a:xfrm>
            <a:off x="2318726" y="3841604"/>
            <a:ext cx="1503680" cy="577996"/>
            <a:chOff x="2280626" y="3841604"/>
            <a:chExt cx="1503680" cy="57799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2D7100D-7844-42D7-9EF9-684EB73F6F49}"/>
                </a:ext>
              </a:extLst>
            </p:cNvPr>
            <p:cNvSpPr/>
            <p:nvPr/>
          </p:nvSpPr>
          <p:spPr>
            <a:xfrm>
              <a:off x="2280626" y="3952240"/>
              <a:ext cx="1503680" cy="4673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Dark Mode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3627358B-0B38-4D88-88C1-AA8B3FF6A89E}"/>
                </a:ext>
              </a:extLst>
            </p:cNvPr>
            <p:cNvSpPr/>
            <p:nvPr/>
          </p:nvSpPr>
          <p:spPr>
            <a:xfrm>
              <a:off x="2890789" y="3841604"/>
              <a:ext cx="220921" cy="11063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8630CB5-12EF-40CE-AE37-BF84039FCEAE}"/>
              </a:ext>
            </a:extLst>
          </p:cNvPr>
          <p:cNvGrpSpPr/>
          <p:nvPr/>
        </p:nvGrpSpPr>
        <p:grpSpPr>
          <a:xfrm>
            <a:off x="8387375" y="3841604"/>
            <a:ext cx="1503680" cy="577996"/>
            <a:chOff x="2280626" y="3841604"/>
            <a:chExt cx="1503680" cy="57799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19040A7-D10F-4275-8C1D-8337E52CD655}"/>
                </a:ext>
              </a:extLst>
            </p:cNvPr>
            <p:cNvSpPr/>
            <p:nvPr/>
          </p:nvSpPr>
          <p:spPr>
            <a:xfrm>
              <a:off x="2280626" y="3952240"/>
              <a:ext cx="1503680" cy="4673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Light Mode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7362EDF-A570-4AD9-80F2-44D95C72CE48}"/>
                </a:ext>
              </a:extLst>
            </p:cNvPr>
            <p:cNvSpPr/>
            <p:nvPr/>
          </p:nvSpPr>
          <p:spPr>
            <a:xfrm>
              <a:off x="2890789" y="3841604"/>
              <a:ext cx="220921" cy="11063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7246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Shah</dc:creator>
  <cp:lastModifiedBy>Gaurav Shah</cp:lastModifiedBy>
  <cp:revision>1</cp:revision>
  <dcterms:created xsi:type="dcterms:W3CDTF">2022-03-28T17:41:03Z</dcterms:created>
  <dcterms:modified xsi:type="dcterms:W3CDTF">2022-03-28T19:45:02Z</dcterms:modified>
</cp:coreProperties>
</file>