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48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20.03.13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Название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20.03.13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20.03.13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20.03.13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20.03.13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20.03.13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20.03.13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Название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20.03.13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20.03.13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20.03.13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20.03.13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20.03.13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371600" y="2235496"/>
            <a:ext cx="6400800" cy="2032215"/>
          </a:xfrm>
        </p:spPr>
        <p:txBody>
          <a:bodyPr>
            <a:normAutofit/>
          </a:bodyPr>
          <a:lstStyle/>
          <a:p>
            <a:r>
              <a:rPr lang="ru-RU" dirty="0" smtClean="0"/>
              <a:t>В</a:t>
            </a:r>
            <a:r>
              <a:rPr lang="ru-RU" dirty="0" smtClean="0"/>
              <a:t>ыполнил:</a:t>
            </a:r>
            <a:endParaRPr lang="ru-RU" dirty="0"/>
          </a:p>
          <a:p>
            <a:r>
              <a:rPr lang="ru-RU" sz="1200" dirty="0"/>
              <a:t>Калиниченко Максим Вадимович</a:t>
            </a:r>
          </a:p>
          <a:p>
            <a:r>
              <a:rPr lang="ru-RU" sz="1200" dirty="0" err="1"/>
              <a:t>cтудент</a:t>
            </a:r>
            <a:r>
              <a:rPr lang="ru-RU" sz="1200" dirty="0"/>
              <a:t> C8404  ИМиКН, ДВФУ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научный </a:t>
            </a:r>
            <a:r>
              <a:rPr lang="ru-RU" dirty="0" smtClean="0"/>
              <a:t>руководитель:</a:t>
            </a:r>
            <a:endParaRPr lang="ru-RU" dirty="0"/>
          </a:p>
          <a:p>
            <a:r>
              <a:rPr lang="ru-RU" sz="1200" dirty="0"/>
              <a:t>Артемьева Ирина Леонидовна </a:t>
            </a:r>
          </a:p>
          <a:p>
            <a:r>
              <a:rPr lang="ru-RU" sz="1200" dirty="0"/>
              <a:t>д.т.н., профессор кафедры ПММУПО ДВФУ</a:t>
            </a:r>
          </a:p>
        </p:txBody>
      </p:sp>
      <p:sp>
        <p:nvSpPr>
          <p:cNvPr id="3" name="Название 2"/>
          <p:cNvSpPr>
            <a:spLocks noGrp="1"/>
          </p:cNvSpPr>
          <p:nvPr>
            <p:ph type="ctrTitle"/>
          </p:nvPr>
        </p:nvSpPr>
        <p:spPr>
          <a:xfrm>
            <a:off x="685800" y="164803"/>
            <a:ext cx="7772400" cy="1314450"/>
          </a:xfrm>
        </p:spPr>
        <p:txBody>
          <a:bodyPr/>
          <a:lstStyle/>
          <a:p>
            <a:r>
              <a:rPr lang="ru-RU" dirty="0" smtClean="0"/>
              <a:t>Преддипломная 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23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1317" y="1603158"/>
            <a:ext cx="7518363" cy="3429000"/>
          </a:xfrm>
        </p:spPr>
        <p:txBody>
          <a:bodyPr>
            <a:normAutofit/>
          </a:bodyPr>
          <a:lstStyle/>
          <a:p>
            <a:r>
              <a:rPr lang="ru-RU" sz="1800" dirty="0"/>
              <a:t>определение требований для электронных журналов, путём исследование существующих систем и методов для их создания. </a:t>
            </a:r>
            <a:endParaRPr lang="ru-RU" sz="1800" dirty="0" smtClean="0"/>
          </a:p>
          <a:p>
            <a:r>
              <a:rPr lang="ru-RU" sz="1800" dirty="0" smtClean="0"/>
              <a:t>обоснование </a:t>
            </a:r>
            <a:r>
              <a:rPr lang="ru-RU" sz="1800" dirty="0"/>
              <a:t>актуальность создания данного решения, в виду не полного рынка и очевидной выгоды</a:t>
            </a:r>
            <a:r>
              <a:rPr lang="ru-RU" sz="1800" dirty="0"/>
              <a:t> </a:t>
            </a:r>
            <a:endParaRPr lang="ru-RU" sz="1800" dirty="0" smtClean="0"/>
          </a:p>
          <a:p>
            <a:r>
              <a:rPr lang="ru-RU" sz="1800" dirty="0"/>
              <a:t>п</a:t>
            </a:r>
            <a:r>
              <a:rPr lang="ru-RU" sz="1800" dirty="0" smtClean="0"/>
              <a:t>ровести анализ предметной области</a:t>
            </a:r>
          </a:p>
          <a:p>
            <a:r>
              <a:rPr lang="ru-RU" sz="1800" dirty="0"/>
              <a:t>с</a:t>
            </a:r>
            <a:r>
              <a:rPr lang="ru-RU" sz="1800" dirty="0" smtClean="0"/>
              <a:t>оставить проект программного средства</a:t>
            </a:r>
          </a:p>
          <a:p>
            <a:r>
              <a:rPr lang="ru-RU" sz="1800" dirty="0" smtClean="0"/>
              <a:t>с</a:t>
            </a:r>
            <a:r>
              <a:rPr lang="ru-RU" sz="1800" dirty="0" smtClean="0"/>
              <a:t>оздать прототип журнала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8935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</a:t>
            </a:r>
            <a:r>
              <a:rPr lang="ru-RU" dirty="0" smtClean="0"/>
              <a:t>бзор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39795" y="1237707"/>
            <a:ext cx="8503920" cy="342900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План обзора: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Цель обзора</a:t>
            </a:r>
            <a:endParaRPr lang="ru-RU" b="1" dirty="0"/>
          </a:p>
          <a:p>
            <a:r>
              <a:rPr lang="ru-RU" dirty="0" smtClean="0"/>
              <a:t>Основные </a:t>
            </a:r>
            <a:r>
              <a:rPr lang="ru-RU" dirty="0"/>
              <a:t>понятия и </a:t>
            </a:r>
            <a:r>
              <a:rPr lang="ru-RU" dirty="0" smtClean="0"/>
              <a:t>определения</a:t>
            </a:r>
            <a:endParaRPr lang="ru-RU" b="1" dirty="0"/>
          </a:p>
          <a:p>
            <a:r>
              <a:rPr lang="ru-RU" dirty="0" smtClean="0"/>
              <a:t>Существующие аналоги</a:t>
            </a:r>
            <a:endParaRPr lang="ru-RU" b="1" dirty="0"/>
          </a:p>
          <a:p>
            <a:r>
              <a:rPr lang="ru-RU" dirty="0" smtClean="0"/>
              <a:t>Цель </a:t>
            </a:r>
            <a:r>
              <a:rPr lang="ru-RU" dirty="0"/>
              <a:t>создания электронных </a:t>
            </a:r>
            <a:r>
              <a:rPr lang="ru-RU" dirty="0" smtClean="0"/>
              <a:t>журналов</a:t>
            </a:r>
            <a:endParaRPr lang="ru-RU" b="1" dirty="0"/>
          </a:p>
          <a:p>
            <a:r>
              <a:rPr lang="ru-RU" dirty="0" smtClean="0"/>
              <a:t>Способы </a:t>
            </a:r>
            <a:r>
              <a:rPr lang="ru-RU" dirty="0"/>
              <a:t>создания электронных </a:t>
            </a:r>
            <a:r>
              <a:rPr lang="ru-RU" dirty="0" smtClean="0"/>
              <a:t>журналов</a:t>
            </a:r>
            <a:endParaRPr lang="ru-RU" b="1" dirty="0"/>
          </a:p>
          <a:p>
            <a:r>
              <a:rPr lang="ru-RU" dirty="0" smtClean="0"/>
              <a:t>Типы пользователей</a:t>
            </a:r>
            <a:endParaRPr lang="ru-RU" b="1" dirty="0"/>
          </a:p>
          <a:p>
            <a:r>
              <a:rPr lang="ru-RU" dirty="0" smtClean="0"/>
              <a:t>Способы </a:t>
            </a:r>
            <a:r>
              <a:rPr lang="ru-RU" dirty="0"/>
              <a:t>распространения </a:t>
            </a:r>
            <a:r>
              <a:rPr lang="ru-RU" dirty="0" smtClean="0"/>
              <a:t>журналов</a:t>
            </a:r>
            <a:endParaRPr lang="ru-RU" b="1" dirty="0"/>
          </a:p>
          <a:p>
            <a:r>
              <a:rPr lang="ru-RU" dirty="0" smtClean="0"/>
              <a:t>Способы использования</a:t>
            </a:r>
            <a:endParaRPr lang="ru-RU" b="1" dirty="0"/>
          </a:p>
          <a:p>
            <a:r>
              <a:rPr lang="ru-RU" dirty="0" smtClean="0"/>
              <a:t>Требования </a:t>
            </a:r>
            <a:r>
              <a:rPr lang="ru-RU" dirty="0"/>
              <a:t>к электронным </a:t>
            </a:r>
            <a:r>
              <a:rPr lang="ru-RU" dirty="0" smtClean="0"/>
              <a:t>журналам</a:t>
            </a:r>
            <a:endParaRPr lang="ru-RU" b="1" dirty="0"/>
          </a:p>
          <a:p>
            <a:r>
              <a:rPr lang="ru-RU" dirty="0" smtClean="0"/>
              <a:t>Вывод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50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798735" y="1857715"/>
            <a:ext cx="850392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Систему можно разбить на три подсистемы:</a:t>
            </a:r>
          </a:p>
          <a:p>
            <a:pPr lvl="0"/>
            <a:r>
              <a:rPr lang="ru-RU" sz="1600" dirty="0"/>
              <a:t>Журнал</a:t>
            </a:r>
          </a:p>
          <a:p>
            <a:pPr lvl="0"/>
            <a:r>
              <a:rPr lang="ru-RU" sz="1600" dirty="0" err="1"/>
              <a:t>Менджер</a:t>
            </a:r>
            <a:r>
              <a:rPr lang="ru-RU" sz="1600" dirty="0"/>
              <a:t> по созданию журнала</a:t>
            </a:r>
          </a:p>
          <a:p>
            <a:pPr lvl="0"/>
            <a:r>
              <a:rPr lang="ru-RU" sz="1600" dirty="0"/>
              <a:t>Менеджер по распространению журнала</a:t>
            </a:r>
          </a:p>
        </p:txBody>
      </p:sp>
    </p:spTree>
    <p:extLst>
      <p:ext uri="{BB962C8B-B14F-4D97-AF65-F5344CB8AC3E}">
        <p14:creationId xmlns:p14="http://schemas.microsoft.com/office/powerpoint/2010/main" val="204972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предметной области</a:t>
            </a:r>
            <a:endParaRPr lang="ru-RU" dirty="0"/>
          </a:p>
        </p:txBody>
      </p:sp>
      <p:pic>
        <p:nvPicPr>
          <p:cNvPr id="4" name="Рисунок 1" descr="Macintosh HD:Users:iHero:Desktop:модель ПО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07" y="973253"/>
            <a:ext cx="3205313" cy="38264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783143" y="1740956"/>
            <a:ext cx="32171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 рисунке представлена модель предметной области в виде ориентированного графа. Вершины графа – понятия предметной области, ребра – отношения между понятиями.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6295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программного средства</a:t>
            </a:r>
            <a:endParaRPr lang="ru-RU" dirty="0"/>
          </a:p>
        </p:txBody>
      </p:sp>
      <p:pic>
        <p:nvPicPr>
          <p:cNvPr id="4" name="Рисунок 2" descr="Macintosh HD:Users:iHero:Desktop: :#отсессиидосессии:диплом:КУРСОВАЯ:диаграмки:создание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08" y="1356337"/>
            <a:ext cx="3642150" cy="3047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74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Решённые задачи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sz="quarter" idx="1"/>
          </p:nvPr>
        </p:nvSpPr>
        <p:spPr>
          <a:xfrm>
            <a:off x="1071317" y="1603158"/>
            <a:ext cx="7518363" cy="342900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были </a:t>
            </a:r>
            <a:r>
              <a:rPr lang="ru-RU" sz="1800" dirty="0" smtClean="0"/>
              <a:t>определены требования </a:t>
            </a:r>
            <a:r>
              <a:rPr lang="ru-RU" sz="1800" dirty="0"/>
              <a:t>для электронных журналов, путём исследование существующих систем и методов для их создания. </a:t>
            </a:r>
            <a:endParaRPr lang="ru-RU" sz="1800" dirty="0" smtClean="0"/>
          </a:p>
          <a:p>
            <a:r>
              <a:rPr lang="ru-RU" sz="1800" dirty="0" smtClean="0"/>
              <a:t>была обоснована </a:t>
            </a:r>
            <a:r>
              <a:rPr lang="ru-RU" sz="1800" dirty="0"/>
              <a:t>актуальность создания данного решения, в виду не полного рынка и очевидной выгоды</a:t>
            </a:r>
            <a:r>
              <a:rPr lang="ru-RU" sz="1800" dirty="0"/>
              <a:t> </a:t>
            </a:r>
            <a:endParaRPr lang="ru-RU" sz="1800" dirty="0" smtClean="0"/>
          </a:p>
          <a:p>
            <a:r>
              <a:rPr lang="ru-RU" sz="1800" dirty="0" smtClean="0"/>
              <a:t>был п</a:t>
            </a:r>
            <a:r>
              <a:rPr lang="ru-RU" sz="1800" dirty="0" smtClean="0"/>
              <a:t>роведён анализ предметной области</a:t>
            </a:r>
          </a:p>
          <a:p>
            <a:r>
              <a:rPr lang="ru-RU" sz="1800" dirty="0" smtClean="0"/>
              <a:t>с</a:t>
            </a:r>
            <a:r>
              <a:rPr lang="ru-RU" sz="1800" dirty="0" smtClean="0"/>
              <a:t>оставлен проект программного средства</a:t>
            </a:r>
          </a:p>
          <a:p>
            <a:r>
              <a:rPr lang="ru-RU" sz="1800" dirty="0" smtClean="0"/>
              <a:t>с</a:t>
            </a:r>
            <a:r>
              <a:rPr lang="ru-RU" sz="1800" dirty="0" smtClean="0"/>
              <a:t>оздан прототип журнала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32869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Официальная.thmx</Template>
  <TotalTime>20</TotalTime>
  <Words>182</Words>
  <Application>Microsoft Macintosh PowerPoint</Application>
  <PresentationFormat>Экран (16:9)</PresentationFormat>
  <Paragraphs>41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Civic</vt:lpstr>
      <vt:lpstr>Преддипломная практика</vt:lpstr>
      <vt:lpstr>Цели</vt:lpstr>
      <vt:lpstr>Обзор литературы</vt:lpstr>
      <vt:lpstr>Анализ предметной области</vt:lpstr>
      <vt:lpstr>Модель предметной области</vt:lpstr>
      <vt:lpstr>Проектирование программного средства</vt:lpstr>
      <vt:lpstr>Решённые задачи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Преддипломная практика</dc:title>
  <dc:creator>Максим Калиниченко</dc:creator>
  <cp:lastModifiedBy>Максим Калиниченко</cp:lastModifiedBy>
  <cp:revision>2</cp:revision>
  <dcterms:created xsi:type="dcterms:W3CDTF">2013-03-20T05:02:44Z</dcterms:created>
  <dcterms:modified xsi:type="dcterms:W3CDTF">2013-03-20T05:22:57Z</dcterms:modified>
</cp:coreProperties>
</file>