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75" r:id="rId9"/>
    <p:sldId id="263" r:id="rId10"/>
    <p:sldId id="276" r:id="rId11"/>
    <p:sldId id="277" r:id="rId12"/>
    <p:sldId id="266" r:id="rId13"/>
    <p:sldId id="270" r:id="rId14"/>
    <p:sldId id="271" r:id="rId15"/>
    <p:sldId id="272" r:id="rId16"/>
    <p:sldId id="273" r:id="rId17"/>
    <p:sldId id="274" r:id="rId18"/>
    <p:sldId id="269" r:id="rId19"/>
    <p:sldId id="278" r:id="rId20"/>
    <p:sldId id="280" r:id="rId21"/>
    <p:sldId id="279" r:id="rId22"/>
    <p:sldId id="281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 autoAdjust="0"/>
    <p:restoredTop sz="96197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34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9345" y="435132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ko-KR" altLang="en-US" sz="2000" dirty="0"/>
              <a:t>조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질수없조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8EB02-3657-1ED8-3050-2F5308920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8" y="1366268"/>
            <a:ext cx="8123143" cy="45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E51FE-6BC4-DCFB-B9A3-0D59DBCE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4" y="1267930"/>
            <a:ext cx="8218061" cy="4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5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D7AA0-5D49-9C90-94D5-09AB4BF4E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5057"/>
            <a:ext cx="7772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5A0B8-1185-F2F0-4E8D-B3AA88E1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974020"/>
            <a:ext cx="7541391" cy="52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7C05FE-DE5C-6224-9E8C-20884E6D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790206"/>
            <a:ext cx="884043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44E1B-E15C-BE2C-7E38-3BDDDFED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2" y="1004549"/>
            <a:ext cx="860227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4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F2E92-442C-4111-E763-6D25486E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" y="966444"/>
            <a:ext cx="905953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321FF-6B8C-9366-4F9C-5E427A12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1004549"/>
            <a:ext cx="874517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BB36F2-DF41-349E-65DB-2DBCCA01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1" y="1405903"/>
            <a:ext cx="8598737" cy="40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D9061D-D7FA-DEE2-146C-740C0E7A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0" y="1153700"/>
            <a:ext cx="8424347" cy="47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056654"/>
              </p:ext>
            </p:extLst>
          </p:nvPr>
        </p:nvGraphicFramePr>
        <p:xfrm>
          <a:off x="280988" y="1025525"/>
          <a:ext cx="8582024" cy="309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문정호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 작성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시퀀스 다이어그램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보완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문정호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및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정용훈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정용훈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문정호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및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나주엽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이주헌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송수근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정용훈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문정호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90C11C-5E89-6992-B092-E0CB43923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7" y="1130784"/>
            <a:ext cx="7700413" cy="4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6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BD921-059D-2E54-F54B-3CA46A3BE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1221318"/>
            <a:ext cx="8059871" cy="43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5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B02FB7-6BC7-3FF3-FD26-C1D8B39F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1" y="994291"/>
            <a:ext cx="7970257" cy="51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D9000F-3897-6EEE-749C-1496FFCE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74"/>
            <a:ext cx="9144000" cy="50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5F3DC-9FF0-F7DA-1168-090E293B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8" y="1167701"/>
            <a:ext cx="8747370" cy="47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81D3220-2F94-F588-A9F0-D0CBB07C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1065007"/>
            <a:ext cx="7570044" cy="5145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BE843-39A4-E488-08CD-20151629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6" y="1859554"/>
            <a:ext cx="8809708" cy="34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BFD641-91BA-D8F3-A530-D4C7E3380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3" y="925812"/>
            <a:ext cx="7921334" cy="53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214CD5-AB04-5265-5D89-A5EF76953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6" y="1422430"/>
            <a:ext cx="8384387" cy="41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4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5E18-F7D3-4B9A-D0F2-4497AD50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" y="1516802"/>
            <a:ext cx="8208085" cy="42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2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5849</TotalTime>
  <Words>168</Words>
  <Application>Microsoft Office PowerPoint</Application>
  <PresentationFormat>화면 슬라이드 쇼(4:3)</PresentationFormat>
  <Paragraphs>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이주헌</cp:lastModifiedBy>
  <cp:revision>505</cp:revision>
  <cp:lastPrinted>2001-07-23T08:42:52Z</cp:lastPrinted>
  <dcterms:created xsi:type="dcterms:W3CDTF">2011-02-22T01:37:12Z</dcterms:created>
  <dcterms:modified xsi:type="dcterms:W3CDTF">2022-06-22T08:06:28Z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