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60" r:id="rId5"/>
    <p:sldId id="258" r:id="rId6"/>
    <p:sldId id="262" r:id="rId7"/>
    <p:sldId id="264" r:id="rId8"/>
    <p:sldId id="263" r:id="rId9"/>
    <p:sldId id="266" r:id="rId10"/>
    <p:sldId id="267" r:id="rId11"/>
    <p:sldId id="269" r:id="rId12"/>
    <p:sldId id="268" r:id="rId13"/>
    <p:sldId id="270" r:id="rId14"/>
    <p:sldId id="271" r:id="rId15"/>
    <p:sldId id="265" r:id="rId16"/>
    <p:sldId id="272" r:id="rId17"/>
    <p:sldId id="273" r:id="rId18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5" autoAdjust="0"/>
    <p:restoredTop sz="96197" autoAdjust="0"/>
  </p:normalViewPr>
  <p:slideViewPr>
    <p:cSldViewPr snapToGrid="0" snapToObjects="1" showGuides="1">
      <p:cViewPr>
        <p:scale>
          <a:sx n="126" d="100"/>
          <a:sy n="126" d="100"/>
        </p:scale>
        <p:origin x="1440" y="4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49345" y="4351329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6</a:t>
            </a:r>
            <a:r>
              <a:rPr lang="ko-KR" altLang="en-US" sz="2000" dirty="0"/>
              <a:t>조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질수없조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FF92F-5AF1-82FE-B31C-DFA5591E2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4" y="1427162"/>
            <a:ext cx="7864371" cy="406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1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BB36F2-DF41-349E-65DB-2DBCCA01C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" y="1907927"/>
            <a:ext cx="8036560" cy="326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0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44FEA2-1F2F-C0D3-CAC8-78BB1AF13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" y="1646734"/>
            <a:ext cx="8188960" cy="39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52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</p:spTree>
    <p:extLst>
      <p:ext uri="{BB962C8B-B14F-4D97-AF65-F5344CB8AC3E}">
        <p14:creationId xmlns:p14="http://schemas.microsoft.com/office/powerpoint/2010/main" val="30506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</p:spTree>
    <p:extLst>
      <p:ext uri="{BB962C8B-B14F-4D97-AF65-F5344CB8AC3E}">
        <p14:creationId xmlns:p14="http://schemas.microsoft.com/office/powerpoint/2010/main" val="5621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</p:spTree>
    <p:extLst>
      <p:ext uri="{BB962C8B-B14F-4D97-AF65-F5344CB8AC3E}">
        <p14:creationId xmlns:p14="http://schemas.microsoft.com/office/powerpoint/2010/main" val="1632478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</p:spTree>
    <p:extLst>
      <p:ext uri="{BB962C8B-B14F-4D97-AF65-F5344CB8AC3E}">
        <p14:creationId xmlns:p14="http://schemas.microsoft.com/office/powerpoint/2010/main" val="3191913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</p:spTree>
    <p:extLst>
      <p:ext uri="{BB962C8B-B14F-4D97-AF65-F5344CB8AC3E}">
        <p14:creationId xmlns:p14="http://schemas.microsoft.com/office/powerpoint/2010/main" val="137238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839066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9435F0-CB19-9220-658A-F435F9499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7" y="1037194"/>
            <a:ext cx="8390965" cy="504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6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9797CD-366A-2C3A-DCDE-36B68F0B9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01" y="1398495"/>
            <a:ext cx="8168998" cy="44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4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A81D3220-2F94-F588-A9F0-D0CBB07C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78" y="1065007"/>
            <a:ext cx="7570044" cy="51459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6BE843-39A4-E488-08CD-201516294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6" y="1859554"/>
            <a:ext cx="8809708" cy="348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9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43FF63-81AC-7A28-FDB1-408085C08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9" y="955389"/>
            <a:ext cx="7858461" cy="524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3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BE5E18-F7D3-4B9A-D0F2-4497AD50D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57" y="1516802"/>
            <a:ext cx="8208085" cy="42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질수없조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76AD8-AE66-AB67-284E-A047C0DE81C9}"/>
              </a:ext>
            </a:extLst>
          </p:cNvPr>
          <p:cNvSpPr txBox="1"/>
          <p:nvPr/>
        </p:nvSpPr>
        <p:spPr>
          <a:xfrm>
            <a:off x="1290464" y="253586"/>
            <a:ext cx="1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옷짱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2D7AA0-5D49-9C90-94D5-09AB4BF4E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65057"/>
            <a:ext cx="7772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84491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5626</TotalTime>
  <Words>46</Words>
  <Application>Microsoft Macintosh PowerPoint</Application>
  <PresentationFormat>화면 슬라이드 쇼(4:3)</PresentationFormat>
  <Paragraphs>38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굴림</vt:lpstr>
      <vt:lpstr>HY울릉도B</vt:lpstr>
      <vt:lpstr>HY헤드라인M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문정호</cp:lastModifiedBy>
  <cp:revision>498</cp:revision>
  <cp:lastPrinted>2001-07-23T08:42:52Z</cp:lastPrinted>
  <dcterms:created xsi:type="dcterms:W3CDTF">2011-02-22T01:37:12Z</dcterms:created>
  <dcterms:modified xsi:type="dcterms:W3CDTF">2022-05-25T17:07:40Z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