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3" r:id="rId9"/>
    <p:sldId id="266" r:id="rId10"/>
    <p:sldId id="267" r:id="rId11"/>
    <p:sldId id="269" r:id="rId12"/>
    <p:sldId id="268" r:id="rId13"/>
    <p:sldId id="270" r:id="rId14"/>
    <p:sldId id="271" r:id="rId15"/>
    <p:sldId id="265" r:id="rId16"/>
    <p:sldId id="272" r:id="rId17"/>
    <p:sldId id="273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 autoAdjust="0"/>
    <p:restoredTop sz="96197" autoAdjust="0"/>
  </p:normalViewPr>
  <p:slideViewPr>
    <p:cSldViewPr snapToGrid="0" snapToObjects="1" showGuides="1">
      <p:cViewPr>
        <p:scale>
          <a:sx n="100" d="100"/>
          <a:sy n="100" d="100"/>
        </p:scale>
        <p:origin x="432" y="56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9345" y="435132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ko-KR" altLang="en-US" sz="2000" dirty="0"/>
              <a:t>조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질수없조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E51045-7AA2-FC82-2DBE-C8E55601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257300"/>
            <a:ext cx="8420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1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BB36F2-DF41-349E-65DB-2DBCCA01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1907927"/>
            <a:ext cx="8036560" cy="32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4FEA2-1F2F-C0D3-CAC8-78BB1AF1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646734"/>
            <a:ext cx="8188960" cy="39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5A0B8-1185-F2F0-4E8D-B3AA88E1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974020"/>
            <a:ext cx="7541391" cy="52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5DEC9-AE9A-D30D-7802-0324F0BB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9" y="1062826"/>
            <a:ext cx="7336221" cy="51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9A571-DC64-BE01-5F2E-72683EADB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64" y="1376855"/>
            <a:ext cx="7396990" cy="43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9F6D-706C-F77D-D024-5B6A2317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504445"/>
            <a:ext cx="7531100" cy="41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1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D668B-0603-F858-4CE5-EA7FEE13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897836"/>
            <a:ext cx="7226300" cy="50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51604"/>
              </p:ext>
            </p:extLst>
          </p:nvPr>
        </p:nvGraphicFramePr>
        <p:xfrm>
          <a:off x="280988" y="1025525"/>
          <a:ext cx="8582024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문정호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 작성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시퀀스 다이어그램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보완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문정호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및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7302F4-15EC-35BE-29AB-BC359025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238983"/>
            <a:ext cx="8629626" cy="50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5F3DC-9FF0-F7DA-1168-090E293B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8" y="1167701"/>
            <a:ext cx="8747370" cy="47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81D3220-2F94-F588-A9F0-D0CBB07C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1065007"/>
            <a:ext cx="7570044" cy="5145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BE843-39A4-E488-08CD-20151629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6" y="1859554"/>
            <a:ext cx="8809708" cy="34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BFD641-91BA-D8F3-A530-D4C7E338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3" y="925812"/>
            <a:ext cx="7921334" cy="53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5E18-F7D3-4B9A-D0F2-4497AD50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" y="1516802"/>
            <a:ext cx="8208085" cy="42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D7AA0-5D49-9C90-94D5-09AB4BF4E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5057"/>
            <a:ext cx="7772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449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5637</TotalTime>
  <Words>122</Words>
  <Application>Microsoft Macintosh PowerPoint</Application>
  <PresentationFormat>화면 슬라이드 쇼(4:3)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나주엽</cp:lastModifiedBy>
  <cp:revision>500</cp:revision>
  <cp:lastPrinted>2001-07-23T08:42:52Z</cp:lastPrinted>
  <dcterms:created xsi:type="dcterms:W3CDTF">2011-02-22T01:37:12Z</dcterms:created>
  <dcterms:modified xsi:type="dcterms:W3CDTF">2022-05-26T13:48:28Z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