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712AF-B4E1-47F2-A2BE-CD127D7DF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85644-E167-440C-B9AF-7CE45854E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6F2D9-AC10-48D9-BC36-F6ECDF6B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873EA-6A28-49DE-9606-DC43C3D4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0AF65-D6D3-4CC0-99E3-3218C922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C886B-F632-4D95-AF24-4B8FCB5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6DEBBF-1508-4FAA-BB97-E6C00E97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D67A-DC1D-4C6A-974A-4646EF6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53208-0D65-43FB-A1C9-1B637DD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432A0-13F1-406A-9062-075A1508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D9AD4F-1B02-4200-8E53-7B3DE290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879583-3563-4D2B-9349-0029F3C7F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AF598-E307-47CF-909B-2583A71D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18CFB-6492-420E-BEEE-32DAD0D7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5BF4A-3FDC-4FFF-A5AA-01A97E78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DA725-458D-49F0-80CD-2F728F91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ABA89-5E70-4A68-90F4-100316C2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257A1-2545-46C0-92B6-19552819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0A21F-0D84-41B3-B698-8945264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F6A04-FE7B-4F19-9F46-58D405F2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D4CF3-D746-44B4-BF2B-A295468C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EC48B-C246-4BEF-8315-F3F1B37E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1BB7B3-DD63-4A99-8D06-EFCACAA4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53A35-7CF2-4583-9DD0-29EEF2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0E1FE-EBFA-4B01-B012-87549C2D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9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31F84-A1A9-4E1A-A1D4-9EAB5216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0051E-A70C-4FE3-8221-43E9D2AD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BE0D73-86EB-4E54-9DA1-935DA7CDC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48551E-AF50-4AD1-94D5-FF69469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82ADF-C868-464A-AF6E-3806604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53581C-85EE-46EB-BFE6-1BF4C3C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6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1671-D871-4A13-B183-2D559415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6D7C4B-31F9-433C-B0C7-8FC7C2EE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9CEC1B-1832-4F70-8465-756782A2B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E6FD08-2141-41EC-A58D-15DC6209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241CF2-C44B-4915-AC4C-9E37EE4E6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DDCB67-3B55-4BCF-991C-8FFD69A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C0898A-C386-46B6-AB46-8826BB37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8C3E2F-D8C1-413B-9A1F-CBEA54D2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8120-A292-44B4-B6B3-A20E1A38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6CCCE3-3C22-4BA3-A834-DE17D95D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8F96A5-0850-4068-9C15-477F6761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301CC7-7892-488C-A4CD-6F1B6BAC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1F9FB-05FA-4264-87BC-78F6DFAC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BAA0CC-1D77-45BA-8966-D3A7FC18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562CF3-A8FB-4144-96A4-FD07200F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A405-B98A-487E-A2FA-0D44A76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9A80F-1CF8-4057-A673-66224551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A1EAF3-B026-4F13-8D1D-DB8AC957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2C1995-4B0F-498E-9191-58F511E1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5E5BB0-ED39-4454-AEE2-0101E5BF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7118EB-8103-4013-8138-3D179EB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A137C-0B24-4D11-889E-416AB764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0D0D38-AAE8-4744-BE31-630896463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6116F7-2EA5-479D-B8EB-9D19C0F0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F58D1-2281-49C2-8097-27B51255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937028-F7A7-4B82-86B5-565D0AEA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D4211E-A90E-4D46-8120-9B0B9300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4FA04-04AB-45FC-877E-DF1F854D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CE55D-217A-4EDB-83FF-9E589A6A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17902-6897-404F-B053-68721F872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180E-D891-4674-9E84-FB93EF2593D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95AFF-650A-4351-9362-6190777E8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ACB6B-7C63-4D3A-BE64-8C862230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5BA2-2C37-4882-8DB3-24EE72D4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E96C34B-936A-4E50-A3D4-D818A6AB3C6B}"/>
              </a:ext>
            </a:extLst>
          </p:cNvPr>
          <p:cNvSpPr/>
          <p:nvPr/>
        </p:nvSpPr>
        <p:spPr>
          <a:xfrm>
            <a:off x="2833662" y="619158"/>
            <a:ext cx="1314270" cy="2554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Начало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EA4CC32-DC5C-4ECD-B421-D7BF8D49E20E}"/>
              </a:ext>
            </a:extLst>
          </p:cNvPr>
          <p:cNvCxnSpPr>
            <a:cxnSpLocks/>
          </p:cNvCxnSpPr>
          <p:nvPr/>
        </p:nvCxnSpPr>
        <p:spPr>
          <a:xfrm>
            <a:off x="3443911" y="874644"/>
            <a:ext cx="0" cy="3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9F263-5C13-43D4-9CAE-7B78028A5FFE}"/>
              </a:ext>
            </a:extLst>
          </p:cNvPr>
          <p:cNvSpPr/>
          <p:nvPr/>
        </p:nvSpPr>
        <p:spPr>
          <a:xfrm>
            <a:off x="1175971" y="1178317"/>
            <a:ext cx="4606718" cy="1424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A8AE6-D487-4D8C-B258-5F1128780646}"/>
              </a:ext>
            </a:extLst>
          </p:cNvPr>
          <p:cNvSpPr txBox="1"/>
          <p:nvPr/>
        </p:nvSpPr>
        <p:spPr>
          <a:xfrm>
            <a:off x="1375088" y="1921020"/>
            <a:ext cx="4835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string [] array2 = new string[len1]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F96F1D-0B11-41EF-9835-DDB1FB5F6332}"/>
              </a:ext>
            </a:extLst>
          </p:cNvPr>
          <p:cNvSpPr txBox="1"/>
          <p:nvPr/>
        </p:nvSpPr>
        <p:spPr>
          <a:xfrm>
            <a:off x="1375088" y="2119142"/>
            <a:ext cx="3678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int len2 = array2.Length 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int j=0;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763FA1-02A8-4422-ACEB-0908B0A42035}"/>
              </a:ext>
            </a:extLst>
          </p:cNvPr>
          <p:cNvSpPr txBox="1"/>
          <p:nvPr/>
        </p:nvSpPr>
        <p:spPr>
          <a:xfrm>
            <a:off x="-1243649" y="1707269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effectLst/>
                <a:latin typeface="Consolas" panose="020B0609020204030204" pitchFamily="49" charset="0"/>
              </a:rPr>
              <a:t>int len1 = array1.Length</a:t>
            </a:r>
            <a:endParaRPr lang="ru-RU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Ромб 38">
            <a:extLst>
              <a:ext uri="{FF2B5EF4-FFF2-40B4-BE49-F238E27FC236}">
                <a16:creationId xmlns:a16="http://schemas.microsoft.com/office/drawing/2014/main" id="{660D625A-532D-4A11-B0FD-7DECE0A012BA}"/>
              </a:ext>
            </a:extLst>
          </p:cNvPr>
          <p:cNvSpPr/>
          <p:nvPr/>
        </p:nvSpPr>
        <p:spPr>
          <a:xfrm>
            <a:off x="2191052" y="2904141"/>
            <a:ext cx="2620259" cy="63774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C78EFB-4E09-42E1-AA02-C834E1B07E24}"/>
              </a:ext>
            </a:extLst>
          </p:cNvPr>
          <p:cNvSpPr txBox="1"/>
          <p:nvPr/>
        </p:nvSpPr>
        <p:spPr>
          <a:xfrm>
            <a:off x="1274197" y="1324282"/>
            <a:ext cx="4606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effectLst/>
                <a:latin typeface="Consolas" panose="020B0609020204030204" pitchFamily="49" charset="0"/>
              </a:rPr>
              <a:t>String</a:t>
            </a:r>
            <a:r>
              <a:rPr lang="ru-RU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array1 = {"4444","0", "4444", "55555", "1", "333", "22", "55555"}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8DFDDF-5643-4FBB-A266-676014F8BE18}"/>
              </a:ext>
            </a:extLst>
          </p:cNvPr>
          <p:cNvSpPr txBox="1"/>
          <p:nvPr/>
        </p:nvSpPr>
        <p:spPr>
          <a:xfrm>
            <a:off x="1187437" y="3014480"/>
            <a:ext cx="460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&lt; len1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E4D878-1D4A-4A63-9612-BC38FC22A83A}"/>
              </a:ext>
            </a:extLst>
          </p:cNvPr>
          <p:cNvSpPr txBox="1"/>
          <p:nvPr/>
        </p:nvSpPr>
        <p:spPr>
          <a:xfrm>
            <a:off x="3803688" y="3402172"/>
            <a:ext cx="518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yes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E3679-FE35-4CF3-BB8E-CE6C891AD963}"/>
              </a:ext>
            </a:extLst>
          </p:cNvPr>
          <p:cNvSpPr txBox="1"/>
          <p:nvPr/>
        </p:nvSpPr>
        <p:spPr>
          <a:xfrm>
            <a:off x="4633637" y="2898088"/>
            <a:ext cx="59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9B965C32-FA7A-4A72-B312-2F4902F1856A}"/>
              </a:ext>
            </a:extLst>
          </p:cNvPr>
          <p:cNvSpPr/>
          <p:nvPr/>
        </p:nvSpPr>
        <p:spPr>
          <a:xfrm>
            <a:off x="2284893" y="3703568"/>
            <a:ext cx="2388514" cy="63774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3B4DD1-E1F2-4464-8C20-14FBFFAC4F05}"/>
              </a:ext>
            </a:extLst>
          </p:cNvPr>
          <p:cNvSpPr txBox="1"/>
          <p:nvPr/>
        </p:nvSpPr>
        <p:spPr>
          <a:xfrm>
            <a:off x="2575688" y="3847172"/>
            <a:ext cx="2057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array1[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].Length &lt; 4 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013DFA99-E4A8-401E-8946-E03152C11F02}"/>
              </a:ext>
            </a:extLst>
          </p:cNvPr>
          <p:cNvSpPr/>
          <p:nvPr/>
        </p:nvSpPr>
        <p:spPr>
          <a:xfrm>
            <a:off x="2138289" y="4502995"/>
            <a:ext cx="2725784" cy="637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C8C8BD-EDDE-4A40-802B-C8B3B56DCF2E}"/>
              </a:ext>
            </a:extLst>
          </p:cNvPr>
          <p:cNvSpPr txBox="1"/>
          <p:nvPr/>
        </p:nvSpPr>
        <p:spPr>
          <a:xfrm>
            <a:off x="2472206" y="4553394"/>
            <a:ext cx="2057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array2[j] = array1[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j ++ ;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7C5D303-D580-4DB4-9C3C-F3B12A818CE4}"/>
              </a:ext>
            </a:extLst>
          </p:cNvPr>
          <p:cNvCxnSpPr>
            <a:cxnSpLocks/>
          </p:cNvCxnSpPr>
          <p:nvPr/>
        </p:nvCxnSpPr>
        <p:spPr>
          <a:xfrm>
            <a:off x="3490796" y="2602927"/>
            <a:ext cx="0" cy="3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C9DE5A8-C30F-4484-909A-981D35DE0BB7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479150" y="3553902"/>
            <a:ext cx="11466" cy="14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E210E4B-B3B2-44B2-BF7A-ECE867DDB3B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3490616" y="4341315"/>
            <a:ext cx="10565" cy="16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F41DC5-5753-47E9-9181-26EAF7AD0165}"/>
              </a:ext>
            </a:extLst>
          </p:cNvPr>
          <p:cNvSpPr txBox="1"/>
          <p:nvPr/>
        </p:nvSpPr>
        <p:spPr>
          <a:xfrm>
            <a:off x="3682692" y="4207116"/>
            <a:ext cx="518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yes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8F6948-86D2-4FA1-8677-8A3D153BA161}"/>
              </a:ext>
            </a:extLst>
          </p:cNvPr>
          <p:cNvSpPr txBox="1"/>
          <p:nvPr/>
        </p:nvSpPr>
        <p:spPr>
          <a:xfrm>
            <a:off x="4512641" y="3703032"/>
            <a:ext cx="59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FEDA4A62-5B99-45D3-A33B-7257D5791EEC}"/>
              </a:ext>
            </a:extLst>
          </p:cNvPr>
          <p:cNvCxnSpPr>
            <a:stCxn id="66" idx="2"/>
          </p:cNvCxnSpPr>
          <p:nvPr/>
        </p:nvCxnSpPr>
        <p:spPr>
          <a:xfrm>
            <a:off x="3501181" y="5140742"/>
            <a:ext cx="0" cy="39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E105D7A7-7C43-4D16-A524-A3E987396BDD}"/>
              </a:ext>
            </a:extLst>
          </p:cNvPr>
          <p:cNvCxnSpPr>
            <a:cxnSpLocks/>
          </p:cNvCxnSpPr>
          <p:nvPr/>
        </p:nvCxnSpPr>
        <p:spPr>
          <a:xfrm flipV="1">
            <a:off x="1585962" y="3203713"/>
            <a:ext cx="605090" cy="1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0233C123-8242-4193-80CE-EC2F970ECAD0}"/>
              </a:ext>
            </a:extLst>
          </p:cNvPr>
          <p:cNvCxnSpPr/>
          <p:nvPr/>
        </p:nvCxnSpPr>
        <p:spPr>
          <a:xfrm flipV="1">
            <a:off x="970178" y="3816429"/>
            <a:ext cx="0" cy="1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199400D1-6D78-4605-AAA6-5092DBB0D043}"/>
              </a:ext>
            </a:extLst>
          </p:cNvPr>
          <p:cNvCxnSpPr>
            <a:cxnSpLocks/>
          </p:cNvCxnSpPr>
          <p:nvPr/>
        </p:nvCxnSpPr>
        <p:spPr>
          <a:xfrm>
            <a:off x="1843635" y="3203713"/>
            <a:ext cx="0" cy="233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B91D6158-82D5-44E9-A62C-604FD604ED74}"/>
              </a:ext>
            </a:extLst>
          </p:cNvPr>
          <p:cNvCxnSpPr>
            <a:cxnSpLocks/>
          </p:cNvCxnSpPr>
          <p:nvPr/>
        </p:nvCxnSpPr>
        <p:spPr>
          <a:xfrm flipV="1">
            <a:off x="1843098" y="5538790"/>
            <a:ext cx="1647518" cy="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Блок-схема: документ 103">
            <a:extLst>
              <a:ext uri="{FF2B5EF4-FFF2-40B4-BE49-F238E27FC236}">
                <a16:creationId xmlns:a16="http://schemas.microsoft.com/office/drawing/2014/main" id="{309870DA-08FE-4E48-B53D-C6DF1B450EF0}"/>
              </a:ext>
            </a:extLst>
          </p:cNvPr>
          <p:cNvSpPr/>
          <p:nvPr/>
        </p:nvSpPr>
        <p:spPr>
          <a:xfrm>
            <a:off x="5501235" y="3094500"/>
            <a:ext cx="1695331" cy="66521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2DD6FF-618C-417A-B605-40D713EC7563}"/>
              </a:ext>
            </a:extLst>
          </p:cNvPr>
          <p:cNvSpPr txBox="1"/>
          <p:nvPr/>
        </p:nvSpPr>
        <p:spPr>
          <a:xfrm>
            <a:off x="5684597" y="3131106"/>
            <a:ext cx="1321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Print array1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Print array2</a:t>
            </a:r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3FEE105B-81FD-460F-8FAE-326C2250158D}"/>
              </a:ext>
            </a:extLst>
          </p:cNvPr>
          <p:cNvCxnSpPr>
            <a:cxnSpLocks/>
          </p:cNvCxnSpPr>
          <p:nvPr/>
        </p:nvCxnSpPr>
        <p:spPr>
          <a:xfrm>
            <a:off x="4811310" y="3240596"/>
            <a:ext cx="68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6E26A5D-05D1-4A11-9DD3-A6A7BA7AEAF1}"/>
              </a:ext>
            </a:extLst>
          </p:cNvPr>
          <p:cNvCxnSpPr>
            <a:cxnSpLocks/>
          </p:cNvCxnSpPr>
          <p:nvPr/>
        </p:nvCxnSpPr>
        <p:spPr>
          <a:xfrm>
            <a:off x="4633637" y="4024205"/>
            <a:ext cx="68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AACFE141-2D1E-499A-AC56-906618CCEF16}"/>
              </a:ext>
            </a:extLst>
          </p:cNvPr>
          <p:cNvCxnSpPr>
            <a:cxnSpLocks/>
          </p:cNvCxnSpPr>
          <p:nvPr/>
        </p:nvCxnSpPr>
        <p:spPr>
          <a:xfrm flipH="1">
            <a:off x="1585962" y="3203713"/>
            <a:ext cx="642" cy="2609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E23C5082-D589-4B2D-8226-59EE332A78B6}"/>
              </a:ext>
            </a:extLst>
          </p:cNvPr>
          <p:cNvCxnSpPr>
            <a:cxnSpLocks/>
          </p:cNvCxnSpPr>
          <p:nvPr/>
        </p:nvCxnSpPr>
        <p:spPr>
          <a:xfrm>
            <a:off x="1585962" y="5789552"/>
            <a:ext cx="373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F870950D-FC10-49FE-89FD-E5A432256A4E}"/>
              </a:ext>
            </a:extLst>
          </p:cNvPr>
          <p:cNvCxnSpPr>
            <a:cxnSpLocks/>
          </p:cNvCxnSpPr>
          <p:nvPr/>
        </p:nvCxnSpPr>
        <p:spPr>
          <a:xfrm flipH="1">
            <a:off x="5310783" y="4034916"/>
            <a:ext cx="3891" cy="175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14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84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2022-05-20T05:44:09Z</dcterms:created>
  <dcterms:modified xsi:type="dcterms:W3CDTF">2022-05-20T07:09:56Z</dcterms:modified>
</cp:coreProperties>
</file>