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8" r:id="rId4"/>
    <p:sldId id="268" r:id="rId5"/>
    <p:sldId id="275" r:id="rId6"/>
    <p:sldId id="273" r:id="rId7"/>
    <p:sldId id="272" r:id="rId8"/>
    <p:sldId id="279" r:id="rId9"/>
    <p:sldId id="257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0" r:id="rId18"/>
    <p:sldId id="281" r:id="rId19"/>
    <p:sldId id="274" r:id="rId20"/>
    <p:sldId id="277" r:id="rId21"/>
    <p:sldId id="282" r:id="rId22"/>
    <p:sldId id="280" r:id="rId23"/>
    <p:sldId id="276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4CA-9EC4-0E59-A169-F8B4089EE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Ads, logos,  websites and Print Materials</a:t>
            </a:r>
          </a:p>
        </p:txBody>
      </p:sp>
    </p:spTree>
    <p:extLst>
      <p:ext uri="{BB962C8B-B14F-4D97-AF65-F5344CB8AC3E}">
        <p14:creationId xmlns:p14="http://schemas.microsoft.com/office/powerpoint/2010/main" val="23787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FA8D56-B746-DFFC-0AC0-58BFFBDF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00" y="0"/>
            <a:ext cx="8875900" cy="66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9B6801-43AD-7CA2-0E92-B9C0367F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00" y="-1"/>
            <a:ext cx="8559700" cy="64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A2BD7-C89C-B4A6-4173-27306C8E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09537"/>
            <a:ext cx="88519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0AFB2-E52E-134B-0E9B-148C8295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99" y="0"/>
            <a:ext cx="8652933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203A6-9204-A328-9EEB-65A29063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00" y="-1"/>
            <a:ext cx="8708799" cy="65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24775-6878-E97C-E63A-F12B6433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0"/>
            <a:ext cx="8737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CD0DE-F9C1-07F5-6D2C-BD7739F5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00" y="12700"/>
            <a:ext cx="8953400" cy="67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A44697A4-7E1E-6528-55C2-53AABF74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00" y="0"/>
            <a:ext cx="9032800" cy="67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E94-65FC-5B53-5D76-F8021E8E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A4E1-374C-EF4E-A8BA-023D370A6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6">
            <a:extLst>
              <a:ext uri="{FF2B5EF4-FFF2-40B4-BE49-F238E27FC236}">
                <a16:creationId xmlns:a16="http://schemas.microsoft.com/office/drawing/2014/main" id="{5DAA707E-9D3D-EE94-943E-5D5EF818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52" y="133050"/>
            <a:ext cx="4949847" cy="66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3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E94-65FC-5B53-5D76-F8021E8E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A4E1-374C-EF4E-A8BA-023D370A6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4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6FE4D4D-78E5-A896-F9E0-7C988C4F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52" y="170482"/>
            <a:ext cx="4937148" cy="65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6A0DE8-A297-AC72-45D3-8246742CC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09" b="1"/>
          <a:stretch/>
        </p:blipFill>
        <p:spPr>
          <a:xfrm>
            <a:off x="2958813" y="98696"/>
            <a:ext cx="6472898" cy="54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7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E94-65FC-5B53-5D76-F8021E8E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A4E1-374C-EF4E-A8BA-023D370A6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1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196">
            <a:extLst>
              <a:ext uri="{FF2B5EF4-FFF2-40B4-BE49-F238E27FC236}">
                <a16:creationId xmlns:a16="http://schemas.microsoft.com/office/drawing/2014/main" id="{4D6B15DC-2A90-467E-8F04-15A682A5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6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BE238-F73C-3C3D-9B3E-09FAAB71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80000" cy="579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F1CB4-0A33-AA9F-FC90-52E9E0576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3492" r="29715" b="11461"/>
          <a:stretch/>
        </p:blipFill>
        <p:spPr>
          <a:xfrm>
            <a:off x="5080001" y="0"/>
            <a:ext cx="7112000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60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1C694F-75CF-BF41-4462-467037B28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90"/>
          <a:stretch/>
        </p:blipFill>
        <p:spPr>
          <a:xfrm>
            <a:off x="3016797" y="241300"/>
            <a:ext cx="6158405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99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B2850-4607-8979-B64B-6543842C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5" r="2124" b="11680"/>
          <a:stretch/>
        </p:blipFill>
        <p:spPr>
          <a:xfrm>
            <a:off x="1448262" y="313508"/>
            <a:ext cx="8949772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5DAAEF-2EB9-6618-E6C2-8B985564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77"/>
            <a:ext cx="12192000" cy="39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4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08E78431-E5E4-56A2-B276-A904BC63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76" y="136149"/>
            <a:ext cx="8816723" cy="62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4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8F9D1DF4-3CB5-110C-8D56-EB61934C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70" y="238252"/>
            <a:ext cx="8508660" cy="63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7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D40A1D52-995D-E168-DDD6-3DF0848A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54" y="-7053"/>
            <a:ext cx="5479446" cy="68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69EB4D8A-2F6F-5A13-76D9-2C6E4444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46" y="175933"/>
            <a:ext cx="8566753" cy="66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5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E94-65FC-5B53-5D76-F8021E8E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A4E1-374C-EF4E-A8BA-023D370A6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7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E30AA2-F50B-F8D6-1CD3-B01619FC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00" y="2800"/>
            <a:ext cx="6664700" cy="66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2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</TotalTime>
  <Words>13</Words>
  <Application>Microsoft Office PowerPoint</Application>
  <PresentationFormat>Widescreen</PresentationFormat>
  <Paragraphs>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Ads, logos,  websites and Print Materials</vt:lpstr>
      <vt:lpstr>Logos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Materials</vt:lpstr>
      <vt:lpstr>PowerPoint Presentation</vt:lpstr>
      <vt:lpstr>PowerPoint Presentation</vt:lpstr>
      <vt:lpstr>PowerPoint Presentation</vt:lpstr>
      <vt:lpstr>Websites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Ads, logos,  websites and Print Materials</dc:title>
  <dc:creator>Sherie Collins</dc:creator>
  <cp:lastModifiedBy>Sherie Collins</cp:lastModifiedBy>
  <cp:revision>3</cp:revision>
  <dcterms:created xsi:type="dcterms:W3CDTF">2022-11-14T03:00:28Z</dcterms:created>
  <dcterms:modified xsi:type="dcterms:W3CDTF">2022-11-14T03:29:34Z</dcterms:modified>
</cp:coreProperties>
</file>