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3abd094d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3abd094d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3abd094d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3abd094d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3abd094d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3abd094d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3abd094d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3abd094d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3abd094d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3abd094d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3abd094d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3abd094d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3abd094d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3abd094d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3abd094d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3abd094d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3abd094d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3abd094d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bd094d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bd094d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3abd094d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3abd094d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3abd094d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3abd094d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3abd094d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83abd094d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3abd094d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3abd094d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3abd094d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3abd094d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3abd094d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3abd094d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3abd094d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3abd094d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3abd094d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3abd094d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Readmission is if you have to return to the hospital for some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3abd094d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3abd094d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Readmission is if you have to return to the hospital for some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3abd094d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3abd094d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Readmission is if you have to return to the hospital for some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3abd094d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3abd094d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Readmission is if you have to return to the hospital for some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Medicare Overall Hospital Ratings accross the US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Sherie Kimble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11/05/2022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Your State Rank?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Average is 3.24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25" y="191650"/>
            <a:ext cx="2766175" cy="3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25" y="345800"/>
            <a:ext cx="8376176" cy="37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hospitals with each rating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25" y="191650"/>
            <a:ext cx="2766175" cy="3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Hospitals Ranking below 3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28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Hospitals with a ranking of 3 or above</a:t>
            </a:r>
            <a:endParaRPr/>
          </a:p>
        </p:txBody>
      </p:sp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36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endParaRPr/>
          </a:p>
        </p:txBody>
      </p:sp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1303800" y="1793750"/>
            <a:ext cx="2609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			Average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Nebraska		3.59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Oregon		3.73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South Dakota	3.82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Ohio			3.82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Minnesota</a:t>
            </a:r>
            <a:r>
              <a:rPr lang="en"/>
              <a:t>		3.83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4296250" y="1793750"/>
            <a:ext cx="2609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			Average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Wisconsin</a:t>
            </a:r>
            <a:r>
              <a:rPr lang="en"/>
              <a:t>		3.85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Montana		3.90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Colorado		3.94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Utah			4.12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</a:t>
            </a:r>
            <a:r>
              <a:rPr lang="en"/>
              <a:t>Best State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Average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Hawaii			4.33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to Avoid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to Avoid</a:t>
            </a:r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1303800" y="1990050"/>
            <a:ext cx="2583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			Average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Nevada		2.28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York		2.46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Mississippi		2.57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Jersey		2.67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Mexico	 	2.69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4741225" y="2054775"/>
            <a:ext cx="26664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			Average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Arkansas		2.89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Maryland		2.86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Alaska		2.89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Kentucky		2.89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Georgia	 	2.91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explore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Types of hospitals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City centers they are near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/>
              <a:t>effect</a:t>
            </a:r>
            <a:r>
              <a:rPr lang="en" sz="2000"/>
              <a:t> of Covid on </a:t>
            </a:r>
            <a:r>
              <a:rPr lang="en" sz="2000"/>
              <a:t>the rankings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to solve?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can I know I will be taken care of in an emergency if I have Medicare?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What if I am traveling?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can we choose a hospital or providers we can trust?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to know?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does my state rank?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What other states rank where I am traveling?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many states are above average?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to choose high quality hospitals?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Every year CMS gathers information of over 100 data points from the following categories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■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Mortality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■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Safety and Care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■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Readmission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■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Patient Experience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■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Timely &amp; Effective care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Scale of 1 (lowest) to 5 (highest)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Rankings are not based on cost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Weaknesses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Not all hospitals have enough reported information to qualify to have a rating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Covid-19 has desterbed some of the data points collected for the rankings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Data included extra info like addresses and phone numbers, Those were excluded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Hospitals without a ranking were excluded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