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F2F6-00B3-48F5-9CAC-6759BF651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4CC124-5F4F-4242-B470-4BBC7742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A6C1-72DE-4275-B03F-7DA67019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6809-5CAA-40BD-B8EB-C86F7E764DC5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B63E9-C444-4F07-BF52-336923B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ECF4B-7F41-4BCA-B7C1-3311A9E3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49E-344D-44A9-9F97-0C9BCFD18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7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95556-6225-454D-AAAB-85678997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D6E61D-BABD-4D61-86C1-6C3F68AE2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70CAA0-07F6-4CEE-8EAE-F5426E76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6809-5CAA-40BD-B8EB-C86F7E764DC5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6F39E-29BD-4508-97A5-511B0F66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6B73F-EE06-48C6-A28C-F5D5723D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49E-344D-44A9-9F97-0C9BCFD18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63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B9D94D-6DC0-478B-AB26-BD4487FA9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0422AB-B55D-4F59-BC5B-F502FFF1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B036B4-BE01-44EE-ABD3-FC38FC94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6809-5CAA-40BD-B8EB-C86F7E764DC5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065A2B-F0A8-43C8-9816-1A19901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777193-90AD-4082-BC54-F053C359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49E-344D-44A9-9F97-0C9BCFD18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8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8B8B2-8EE7-4CAF-9F57-7082CB31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B928D-268C-4703-8753-C8474D65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62386-B87B-4A21-BB95-78E499F7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6809-5CAA-40BD-B8EB-C86F7E764DC5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C6B6D-C710-4C07-B9B9-5AB84B4D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5882D0-D6D4-4EFA-9688-BB0C92F4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49E-344D-44A9-9F97-0C9BCFD18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22F75-129E-4E6B-9BA4-D4B6C3F0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531526-D57F-40A1-AFED-59FBB7DA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664E3-8B7F-4664-A1EF-36B3CDB4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6809-5CAA-40BD-B8EB-C86F7E764DC5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B3CF1-EDDB-40A2-93C3-F1E148F8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D0F0F-532B-424A-8AD3-893C6618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49E-344D-44A9-9F97-0C9BCFD18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4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2081A-F606-4EF2-A50D-1A17C989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74CEA-1326-4E31-BC80-E948B720A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33BBAC-D87B-4374-B38B-88F19A4CF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5C85B4-BA12-404F-ABD2-29FB5DE3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6809-5CAA-40BD-B8EB-C86F7E764DC5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4576D1-C338-4C43-8064-2C8E5B36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ABA870-09FB-4065-91FC-B9EF8577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49E-344D-44A9-9F97-0C9BCFD18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46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A14C3-5A70-463F-8E6A-A3202148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938EFD-13FD-4D65-A896-F2BE716DE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BD05E8-E33C-4266-8D70-4CC53914C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D04682-D8B5-4A79-8351-BB805329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B04913-2C73-4BDE-8FC3-B58EAFB07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43FDFF-975B-4392-A571-7075F82E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6809-5CAA-40BD-B8EB-C86F7E764DC5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7CABC3-1157-4590-87A6-5E87378B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10EC46-FE34-450F-ACDB-FA1E37CB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49E-344D-44A9-9F97-0C9BCFD18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61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4E42B-633F-4471-A5EB-9559FBC2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F71494-3D8C-40EC-90BC-78DC2496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6809-5CAA-40BD-B8EB-C86F7E764DC5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EE2D59-2802-41A1-8D9B-B866D307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8BCA64-9FF0-46E8-B0F7-B2FC8413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49E-344D-44A9-9F97-0C9BCFD18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7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979A7E-1FE9-46D6-80F5-2B2B0C2A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6809-5CAA-40BD-B8EB-C86F7E764DC5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3326FF-3666-4D1C-A375-B79FA225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1CD1C4-1B23-44F1-9661-B6E3278E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49E-344D-44A9-9F97-0C9BCFD18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95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0D4B4-9DF3-4500-99CC-86FE64D6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028B1-DBC4-483F-BDF2-25B1B7B6B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F348B2-0648-439A-B91E-84DDF6C0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AEDE0A-C4FA-4976-9803-90FE9D63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6809-5CAA-40BD-B8EB-C86F7E764DC5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6A060E-74BD-4DA7-891B-2A0A111C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06610-2F5D-4346-A2A4-FAB38BC7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49E-344D-44A9-9F97-0C9BCFD18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9DC9E-0408-449D-A6AF-94759CED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642757-64E3-4E18-90DA-5BB61A93A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B7C4DC-BEFE-4CB5-9992-17DE7DC72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8A833B-55FF-40D4-B813-9BC6E865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6809-5CAA-40BD-B8EB-C86F7E764DC5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0C8037-7ABA-4667-8DFF-86EF354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0D5BB7-16F0-4BB3-BEFC-530D771E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49E-344D-44A9-9F97-0C9BCFD18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89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7D1DC-0763-454D-8AB3-E56B62D7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F0935D-6A7F-4E70-BEA9-19A80D975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F5004F-1107-4DF9-9D83-7BB8A633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E6809-5CAA-40BD-B8EB-C86F7E764DC5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3097DE-7A1F-4B36-9009-E535F89DF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DB97B7-59A2-49D5-8645-D1FB6C8EF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149E-344D-44A9-9F97-0C9BCFD18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41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awrance/Diplom/blob/master/ModelQuest.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Data_Access_Ob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ekcodeparadise.com/2021/06/poeaa-data-source-architectural-pattern-row-data-gatewa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awrance/Diplom/blob/master/CustomerAR.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E11D2-2F90-46CC-9BAE-A6B762F0E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/>
              <a:t>Основные 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57948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B8545-C100-4627-9C09-CBB984ED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паттерна </a:t>
            </a:r>
            <a:r>
              <a:rPr lang="en-US" dirty="0"/>
              <a:t>DAO</a:t>
            </a:r>
            <a:r>
              <a:rPr lang="ru-RU" dirty="0"/>
              <a:t> в дипломной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6511B-6634-4626-8106-0F381249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0126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https://github.com/ILawrance/Diplom/blob/master/ModelQuest.cs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72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79FFE-D18E-4C59-805F-E8727CB3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Access Object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72C55-AF39-43E8-96E5-BC00C970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34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DAO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) - это паттерн проектирования, который используется для абстрагирования доступа к данным в приложении. Он предоставляет интерфейс для взаимодействия с базой данных или другим источником данных, скрывая детали реализации и обеспечивая единый способ доступа к данным из различных частей приложения.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D6960-A995-4AF3-A242-F6E3EDA4D71B}"/>
              </a:ext>
            </a:extLst>
          </p:cNvPr>
          <p:cNvSpPr txBox="1"/>
          <p:nvPr/>
        </p:nvSpPr>
        <p:spPr>
          <a:xfrm>
            <a:off x="838200" y="4413974"/>
            <a:ext cx="10631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общем случае, определение </a:t>
            </a:r>
            <a:r>
              <a:rPr lang="ru-RU" sz="2400" dirty="0" err="1">
                <a:hlinkClick r:id="rId2"/>
              </a:rPr>
              <a:t>Data</a:t>
            </a:r>
            <a:r>
              <a:rPr lang="ru-RU" sz="2400" dirty="0">
                <a:hlinkClick r:id="rId2"/>
              </a:rPr>
              <a:t> </a:t>
            </a:r>
            <a:r>
              <a:rPr lang="ru-RU" sz="2400" dirty="0" err="1">
                <a:hlinkClick r:id="rId2"/>
              </a:rPr>
              <a:t>Access</a:t>
            </a:r>
            <a:r>
              <a:rPr lang="ru-RU" sz="2400" dirty="0">
                <a:hlinkClick r:id="rId2"/>
              </a:rPr>
              <a:t> </a:t>
            </a:r>
            <a:r>
              <a:rPr lang="ru-RU" sz="2400" dirty="0" err="1">
                <a:hlinkClick r:id="rId2"/>
              </a:rPr>
              <a:t>Object</a:t>
            </a:r>
            <a:r>
              <a:rPr lang="ru-RU" sz="2400" dirty="0">
                <a:hlinkClick r:id="rId2"/>
              </a:rPr>
              <a:t> </a:t>
            </a:r>
            <a:r>
              <a:rPr lang="ru-RU" sz="2400" dirty="0"/>
              <a:t>описывает его как прослойку между БД и системой. </a:t>
            </a:r>
            <a:r>
              <a:rPr lang="ru-RU" sz="2400" b="1" dirty="0"/>
              <a:t>DAO</a:t>
            </a:r>
            <a:r>
              <a:rPr lang="ru-RU" sz="2400" dirty="0"/>
              <a:t> абстрагирует сущности системы и делает их отображение на БД, определяет общие методы использования соединения, его получение, закрытие и (или) возвращение в </a:t>
            </a:r>
            <a:r>
              <a:rPr lang="ru-RU" sz="2400" b="1" dirty="0" err="1"/>
              <a:t>Connection</a:t>
            </a:r>
            <a:r>
              <a:rPr lang="ru-RU" sz="2400" b="1" dirty="0"/>
              <a:t> </a:t>
            </a:r>
            <a:r>
              <a:rPr lang="ru-RU" sz="2400" b="1" dirty="0" err="1"/>
              <a:t>Pool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94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82179-E96D-4FA1-86E7-4E07B9D4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03BE4-33F0-4A51-9ABE-F24B2C2A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51079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/>
              <a:t>Репозиторий представляет собой концепцию хранения коллекции для сущностей определенного типа.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/>
              <a:t>Вероятно, наиболее важным отличием репозиториев является то, что они представляют собой коллекции объектов. Они не описывают хранение в базах данных или кэширование или решение любой другой технической проблемы. Репозитории представляют коллекции. Как вы храните эти коллекции — это просто деталь реализации.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/>
              <a:t>Репозиторий — это коллекция. Коллекция, которая содержит сущности и может фильтровать и возвращать результат обратно в зависимости от требований вашего приложения. Где и как он хранит эти объекты является деталью реализации.</a:t>
            </a:r>
          </a:p>
          <a:p>
            <a:pPr marL="0" indent="0">
              <a:buNone/>
            </a:pPr>
            <a:r>
              <a:rPr lang="ru-RU" sz="2200" dirty="0"/>
              <a:t>Основное преимущество репозиториев — это абстрактный механизм хранения для коллекций сущностей.</a:t>
            </a:r>
          </a:p>
          <a:p>
            <a:pPr marL="0" indent="0">
              <a:buNone/>
            </a:pPr>
            <a:r>
              <a:rPr lang="en-US" b="1" dirty="0"/>
              <a:t>interface</a:t>
            </a:r>
            <a:r>
              <a:rPr lang="en-US" dirty="0"/>
              <a:t> </a:t>
            </a:r>
            <a:r>
              <a:rPr lang="en-US" b="1" dirty="0" err="1"/>
              <a:t>MemberRepository</a:t>
            </a:r>
            <a:r>
              <a:rPr lang="en-US" dirty="0"/>
              <a:t> {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save</a:t>
            </a:r>
            <a:r>
              <a:rPr lang="en-US" dirty="0"/>
              <a:t>(Member $member);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 err="1"/>
              <a:t>getAll</a:t>
            </a:r>
            <a:r>
              <a:rPr lang="en-US" dirty="0"/>
              <a:t>();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 err="1"/>
              <a:t>findById</a:t>
            </a:r>
            <a:r>
              <a:rPr lang="en-US" dirty="0"/>
              <a:t>(</a:t>
            </a:r>
            <a:r>
              <a:rPr lang="en-US" dirty="0" err="1"/>
              <a:t>MemberId</a:t>
            </a:r>
            <a:r>
              <a:rPr lang="en-US" dirty="0"/>
              <a:t> $</a:t>
            </a:r>
            <a:r>
              <a:rPr lang="en-US" dirty="0" err="1"/>
              <a:t>memberId</a:t>
            </a:r>
            <a:r>
              <a:rPr lang="en-US" dirty="0"/>
              <a:t>);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8220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E08FB-001B-48C5-A089-D9055B13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Data Gateway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D2910-6A8D-4B8F-AD54-3554B186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Объект выступает в качестве шлюза между данными в приложении и в БД. Один объект работает сразу со всеми записями в таблице.</a:t>
            </a:r>
          </a:p>
          <a:p>
            <a:pPr marL="0" indent="0">
              <a:buNone/>
            </a:pPr>
            <a:r>
              <a:rPr lang="ru-RU" dirty="0"/>
              <a:t>Объект шлюза к таблице содержит все запросы SQL для доступа к отдельной таблице или представлению (</a:t>
            </a:r>
            <a:r>
              <a:rPr lang="ru-RU" dirty="0" err="1"/>
              <a:t>view</a:t>
            </a:r>
            <a:r>
              <a:rPr lang="ru-RU" dirty="0"/>
              <a:t>): выборка, обновление, вставка, удаление (CRUD). Остальной код, для взаимодействия с БД, обращается к методам объекта шлюза.</a:t>
            </a: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5AB7BA-3C59-45B0-B51F-7A5CCEA47C46}"/>
              </a:ext>
            </a:extLst>
          </p:cNvPr>
          <p:cNvSpPr/>
          <p:nvPr/>
        </p:nvSpPr>
        <p:spPr>
          <a:xfrm>
            <a:off x="838200" y="4273507"/>
            <a:ext cx="103299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Класс TDG не имеет права лезть в глобальные переменные вроде $_GET, $_POST, </a:t>
            </a:r>
            <a:r>
              <a:rPr lang="ru-RU" altLang="ru-RU" dirty="0" err="1"/>
              <a:t>куки</a:t>
            </a:r>
            <a:r>
              <a:rPr lang="ru-RU" altLang="ru-RU" dirty="0"/>
              <a:t>, и вообще делать что-то,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кроме работы со своей таблицей в базе данных. Все нужные данные ему передаются через аргументы функций.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С другой стороны, остальной код не имеет права лезть в базу данных в обход TDG. </a:t>
            </a:r>
          </a:p>
        </p:txBody>
      </p:sp>
    </p:spTree>
    <p:extLst>
      <p:ext uri="{BB962C8B-B14F-4D97-AF65-F5344CB8AC3E}">
        <p14:creationId xmlns:p14="http://schemas.microsoft.com/office/powerpoint/2010/main" val="359699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A5E60FA-1E28-4758-B0CD-5902B44967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34" y="197346"/>
            <a:ext cx="7427614" cy="646330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/**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 Класс, содержащий методы для работы с таблицей новостей.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NewsTableGateway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/**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 Объект для работы с БД внедряется через конструктор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function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__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construct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(PDO 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pdo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) { ...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/**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 Получить последние новости в виде массива объектов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где каждый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 объект представляет одну новость.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 @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function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getLatestNews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() { ...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/**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 Получить новость по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в виде объекта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или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null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если она не найдена * @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News|null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function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getNewsById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($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) { ...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/**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Получить архив новостей за данный месяц и год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 @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function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getNewsArchive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($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year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, 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month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) { ...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/**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 Добавить новость, в функцию передается объект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содержащий заголовок, текст новости и т.д.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 @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Возвращает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вставленной новости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function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addNews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) { ...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// и так далее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6AD93-9AE4-4709-B954-775DAA85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Data Gateway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00163-1152-476E-9A60-7FC6210F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Согласно [</a:t>
            </a:r>
            <a:r>
              <a:rPr lang="ru-RU" dirty="0" err="1"/>
              <a:t>PoEAA</a:t>
            </a:r>
            <a:r>
              <a:rPr lang="ru-RU" dirty="0"/>
              <a:t>], определение </a:t>
            </a:r>
            <a:r>
              <a:rPr lang="en-US" dirty="0"/>
              <a:t>Row Data Gateway</a:t>
            </a:r>
            <a:r>
              <a:rPr lang="ru-RU" dirty="0"/>
              <a:t> - это “объект, который действует как шлюз для отдельной записи в источнике данных. На строку приходится по одному экземпляру.”</a:t>
            </a:r>
          </a:p>
          <a:p>
            <a:r>
              <a:rPr lang="ru-RU" dirty="0"/>
              <a:t>В шлюзе свойство / поле сопоставляется атрибуту записи. Для функции поиска существуют класс </a:t>
            </a:r>
            <a:r>
              <a:rPr lang="ru-RU" dirty="0" err="1"/>
              <a:t>Finder</a:t>
            </a:r>
            <a:r>
              <a:rPr lang="ru-RU" dirty="0"/>
              <a:t> и класс </a:t>
            </a:r>
            <a:r>
              <a:rPr lang="ru-RU" dirty="0" err="1"/>
              <a:t>Gateway</a:t>
            </a:r>
            <a:r>
              <a:rPr lang="ru-RU" dirty="0"/>
              <a:t> для извлечения записей таблицы. </a:t>
            </a:r>
          </a:p>
          <a:p>
            <a:r>
              <a:rPr lang="ru-RU" dirty="0">
                <a:hlinkClick r:id="rId2"/>
              </a:rPr>
              <a:t>Пример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en-US" dirty="0"/>
              <a:t>https://geekcodeparadise.com/2021/06/poeaa-data-source-architectural-pattern-row-data-gateway/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6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4156-162E-47A1-AF5C-901F87D9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Record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33180-5334-44B5-BCC4-48360DCE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Один объект управляет и данными, и поведением. Большинство этих данных постоянны и их надо хранить в БД. Этот паттерн использует подход - хранение логики доступа к данным в объекте сущности.</a:t>
            </a:r>
          </a:p>
          <a:p>
            <a:r>
              <a:rPr lang="ru-RU" dirty="0"/>
              <a:t>Объект является "обёрткой" одной строки из БД или представления, включает в себя доступ к БД и логику обращения с данными.</a:t>
            </a:r>
          </a:p>
          <a:p>
            <a:r>
              <a:rPr lang="ru-RU" dirty="0"/>
              <a:t>Пример: объект "</a:t>
            </a:r>
            <a:r>
              <a:rPr lang="ru-RU" dirty="0" err="1"/>
              <a:t>Person</a:t>
            </a:r>
            <a:r>
              <a:rPr lang="ru-RU" dirty="0"/>
              <a:t>" содержит данные об одной персоне и методы: добавить, обновить или удалить. По сути паттерн продвигает идею когда модель и логика сосредоточены в 1 классе.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45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4156-162E-47A1-AF5C-901F87D9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Record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15A3AD-D694-4E89-86B8-44BED22E9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5171"/>
            <a:ext cx="6797567" cy="3682779"/>
          </a:xfrm>
        </p:spPr>
      </p:pic>
    </p:spTree>
    <p:extLst>
      <p:ext uri="{BB962C8B-B14F-4D97-AF65-F5344CB8AC3E}">
        <p14:creationId xmlns:p14="http://schemas.microsoft.com/office/powerpoint/2010/main" val="257713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4156-162E-47A1-AF5C-901F87D9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Record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33180-5334-44B5-BCC4-48360DCE4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1363985"/>
            <a:ext cx="10622872" cy="5711517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Пример</a:t>
            </a:r>
            <a:endParaRPr lang="ru-RU" dirty="0"/>
          </a:p>
          <a:p>
            <a:r>
              <a:rPr lang="en-US" dirty="0"/>
              <a:t>https://github.com/ILawrance/Diplom/blob/master/CustomerAR.cs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157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746</Words>
  <Application>Microsoft Office PowerPoint</Application>
  <PresentationFormat>Широкоэкранный</PresentationFormat>
  <Paragraphs>67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Основные паттерны проектирования</vt:lpstr>
      <vt:lpstr>Data Access Object</vt:lpstr>
      <vt:lpstr>Repository</vt:lpstr>
      <vt:lpstr>Table Data Gateway</vt:lpstr>
      <vt:lpstr>Презентация PowerPoint</vt:lpstr>
      <vt:lpstr>Row Data Gateway</vt:lpstr>
      <vt:lpstr>Active Record</vt:lpstr>
      <vt:lpstr>Active Record</vt:lpstr>
      <vt:lpstr>Active Record</vt:lpstr>
      <vt:lpstr>Пример паттерна DAO в дипломной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Lawrence</dc:creator>
  <cp:lastModifiedBy>Lawrence</cp:lastModifiedBy>
  <cp:revision>8</cp:revision>
  <dcterms:created xsi:type="dcterms:W3CDTF">2023-06-07T18:48:33Z</dcterms:created>
  <dcterms:modified xsi:type="dcterms:W3CDTF">2023-06-07T20:06:19Z</dcterms:modified>
</cp:coreProperties>
</file>