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May 2,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86610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May 2,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56119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May 2,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8756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May 2,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114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May 2,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2169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May 2,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104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May 2,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35378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May 2,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3221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May 2,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5339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May 2,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3882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May 2,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0707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Monday, May 2,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461644877"/>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4B03C-DC06-E8F3-0EF7-FCCCCD2818E9}"/>
              </a:ext>
            </a:extLst>
          </p:cNvPr>
          <p:cNvSpPr>
            <a:spLocks noGrp="1"/>
          </p:cNvSpPr>
          <p:nvPr>
            <p:ph type="ctrTitle"/>
          </p:nvPr>
        </p:nvSpPr>
        <p:spPr>
          <a:xfrm>
            <a:off x="550864" y="1051551"/>
            <a:ext cx="3565524" cy="2384898"/>
          </a:xfrm>
        </p:spPr>
        <p:txBody>
          <a:bodyPr anchor="b">
            <a:normAutofit/>
          </a:bodyPr>
          <a:lstStyle/>
          <a:p>
            <a:r>
              <a:rPr lang="en-US" sz="4800" dirty="0"/>
              <a:t>The structure of  my pet game</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Hexagon line pattern on white background">
            <a:extLst>
              <a:ext uri="{FF2B5EF4-FFF2-40B4-BE49-F238E27FC236}">
                <a16:creationId xmlns:a16="http://schemas.microsoft.com/office/drawing/2014/main" id="{80EE09D8-E85B-9599-E1E5-40E4760FF144}"/>
              </a:ext>
            </a:extLst>
          </p:cNvPr>
          <p:cNvPicPr>
            <a:picLocks noChangeAspect="1"/>
          </p:cNvPicPr>
          <p:nvPr/>
        </p:nvPicPr>
        <p:blipFill rotWithShape="1">
          <a:blip r:embed="rId2"/>
          <a:srcRect t="739" r="-2" b="7188"/>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6653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E2CB9-9E3D-6249-A50F-88611FFEE0E0}"/>
              </a:ext>
            </a:extLst>
          </p:cNvPr>
          <p:cNvSpPr>
            <a:spLocks noGrp="1"/>
          </p:cNvSpPr>
          <p:nvPr>
            <p:ph type="title"/>
          </p:nvPr>
        </p:nvSpPr>
        <p:spPr/>
        <p:txBody>
          <a:bodyPr/>
          <a:lstStyle/>
          <a:p>
            <a:r>
              <a:rPr lang="en-US" dirty="0"/>
              <a:t>Composition of my pet game</a:t>
            </a:r>
          </a:p>
        </p:txBody>
      </p:sp>
      <p:sp>
        <p:nvSpPr>
          <p:cNvPr id="3" name="Content Placeholder 2">
            <a:extLst>
              <a:ext uri="{FF2B5EF4-FFF2-40B4-BE49-F238E27FC236}">
                <a16:creationId xmlns:a16="http://schemas.microsoft.com/office/drawing/2014/main" id="{A0016BFD-6CB9-A7E5-9015-8BB2B60C1F1D}"/>
              </a:ext>
            </a:extLst>
          </p:cNvPr>
          <p:cNvSpPr>
            <a:spLocks noGrp="1"/>
          </p:cNvSpPr>
          <p:nvPr>
            <p:ph idx="1"/>
          </p:nvPr>
        </p:nvSpPr>
        <p:spPr/>
        <p:txBody>
          <a:bodyPr/>
          <a:lstStyle/>
          <a:p>
            <a:endParaRPr lang="en-US" dirty="0"/>
          </a:p>
          <a:p>
            <a:r>
              <a:rPr lang="en-US" dirty="0"/>
              <a:t>Classes</a:t>
            </a:r>
          </a:p>
          <a:p>
            <a:endParaRPr lang="en-US" dirty="0"/>
          </a:p>
          <a:p>
            <a:endParaRPr lang="en-US" dirty="0"/>
          </a:p>
          <a:p>
            <a:r>
              <a:rPr lang="en-US" dirty="0"/>
              <a:t>Menus</a:t>
            </a:r>
          </a:p>
        </p:txBody>
      </p:sp>
    </p:spTree>
    <p:extLst>
      <p:ext uri="{BB962C8B-B14F-4D97-AF65-F5344CB8AC3E}">
        <p14:creationId xmlns:p14="http://schemas.microsoft.com/office/powerpoint/2010/main" val="193668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239F-F7F4-BC0E-4813-B261097FA156}"/>
              </a:ext>
            </a:extLst>
          </p:cNvPr>
          <p:cNvSpPr>
            <a:spLocks noGrp="1"/>
          </p:cNvSpPr>
          <p:nvPr>
            <p:ph type="title"/>
          </p:nvPr>
        </p:nvSpPr>
        <p:spPr/>
        <p:txBody>
          <a:bodyPr/>
          <a:lstStyle/>
          <a:p>
            <a:r>
              <a:rPr lang="en-US" dirty="0"/>
              <a:t>Classes</a:t>
            </a:r>
          </a:p>
        </p:txBody>
      </p:sp>
      <p:sp>
        <p:nvSpPr>
          <p:cNvPr id="3" name="Content Placeholder 2">
            <a:extLst>
              <a:ext uri="{FF2B5EF4-FFF2-40B4-BE49-F238E27FC236}">
                <a16:creationId xmlns:a16="http://schemas.microsoft.com/office/drawing/2014/main" id="{BEA5F14F-8376-10F1-6920-56E9AE5FCB0D}"/>
              </a:ext>
            </a:extLst>
          </p:cNvPr>
          <p:cNvSpPr>
            <a:spLocks noGrp="1"/>
          </p:cNvSpPr>
          <p:nvPr>
            <p:ph idx="1"/>
          </p:nvPr>
        </p:nvSpPr>
        <p:spPr/>
        <p:txBody>
          <a:bodyPr>
            <a:normAutofit fontScale="85000" lnSpcReduction="20000"/>
          </a:bodyPr>
          <a:lstStyle/>
          <a:p>
            <a:pPr marL="0" indent="0">
              <a:buNone/>
            </a:pPr>
            <a:r>
              <a:rPr lang="en-US" sz="1400" dirty="0"/>
              <a:t>The pet class – An abstract parent class containing a pet’s stats such as name, type, hunger, fatigue, and happiness. In the pet class, it has functions such as </a:t>
            </a:r>
            <a:r>
              <a:rPr lang="en-US" sz="1400" dirty="0" err="1"/>
              <a:t>hungerThresh</a:t>
            </a:r>
            <a:r>
              <a:rPr lang="en-US" sz="1400" dirty="0"/>
              <a:t>(), </a:t>
            </a:r>
            <a:r>
              <a:rPr lang="en-US" sz="1400" dirty="0" err="1"/>
              <a:t>happyThresh</a:t>
            </a:r>
            <a:r>
              <a:rPr lang="en-US" sz="1400" dirty="0"/>
              <a:t>(), and </a:t>
            </a:r>
            <a:r>
              <a:rPr lang="en-US" sz="1400" dirty="0" err="1"/>
              <a:t>tiredThresh</a:t>
            </a:r>
            <a:r>
              <a:rPr lang="en-US" sz="1400" dirty="0"/>
              <a:t>(), to check whether one of a pet’s stats has reached a specific threshold. If a pet’s hunger stat reaches 60 for example, a message will pop up in front of the user to notify that the pet is hungry or something else. This class also contains functions that invokes a certain action from a pet such as eat(), rest(), and play(). Lastly, this class has a function called </a:t>
            </a:r>
            <a:r>
              <a:rPr lang="en-US" sz="1400" dirty="0" err="1"/>
              <a:t>displayStats</a:t>
            </a:r>
            <a:r>
              <a:rPr lang="en-US" sz="1400" dirty="0"/>
              <a:t>(), which as the name implies, shows the user a pet’s status. Another thing to mention is that it has a pure virtual function called draw(), in which all its derived classes must have. The class has two save and load functions which will save or load a pet’s data depending on the user’s option.</a:t>
            </a:r>
            <a:br>
              <a:rPr lang="en-US" sz="1400" dirty="0"/>
            </a:br>
            <a:endParaRPr lang="en-US" sz="1400" dirty="0"/>
          </a:p>
          <a:p>
            <a:pPr marL="0" indent="0">
              <a:buNone/>
            </a:pPr>
            <a:r>
              <a:rPr lang="en-US" sz="1400" dirty="0"/>
              <a:t>The monkey class – A subclass derived from its parent class pet. It shares the same elements and functions like its parent class but also has functions specific to its own.  Functions such as swing(), </a:t>
            </a:r>
            <a:r>
              <a:rPr lang="en-US" sz="1400" dirty="0" err="1"/>
              <a:t>eatBanana</a:t>
            </a:r>
            <a:r>
              <a:rPr lang="en-US" sz="1400" dirty="0"/>
              <a:t>(), and hang() are functions that can only be used by objects of type Monkey. It also has a draw() like its parent class, but in this function it shows a picture of a monkey.</a:t>
            </a:r>
            <a:br>
              <a:rPr lang="en-US" sz="1400" dirty="0"/>
            </a:br>
            <a:endParaRPr lang="en-US" sz="1400" dirty="0"/>
          </a:p>
          <a:p>
            <a:pPr marL="0" indent="0">
              <a:buNone/>
            </a:pPr>
            <a:r>
              <a:rPr lang="en-US" sz="1400" dirty="0"/>
              <a:t>The Bird class – A subclass derived from its parent class pet. It shares the same elements and functions like its parent class but also has functions specific to its own.  Functions such as fly(), </a:t>
            </a:r>
            <a:r>
              <a:rPr lang="en-US" sz="1400" dirty="0" err="1"/>
              <a:t>eatFish</a:t>
            </a:r>
            <a:r>
              <a:rPr lang="en-US" sz="1400" dirty="0"/>
              <a:t>(), and nestle() are functions that can only be used by objects of type Bird. It also has a draw() like its parent class, but in this function it shows a picture of a bird.</a:t>
            </a:r>
          </a:p>
          <a:p>
            <a:pPr marL="0" indent="0">
              <a:buNone/>
            </a:pPr>
            <a:r>
              <a:rPr lang="en-US" sz="1400" dirty="0"/>
              <a:t>The Dog class - A subclass derived from its parent class pet. It shares the same elements and functions like its parent class but also has functions specific to its own.  Functions such as Fetch(), </a:t>
            </a:r>
            <a:r>
              <a:rPr lang="en-US" sz="1400" dirty="0" err="1"/>
              <a:t>eatMeat</a:t>
            </a:r>
            <a:r>
              <a:rPr lang="en-US" sz="1400" dirty="0"/>
              <a:t>(), and </a:t>
            </a:r>
            <a:r>
              <a:rPr lang="en-US" sz="1400" dirty="0" err="1"/>
              <a:t>sitAndBark</a:t>
            </a:r>
            <a:r>
              <a:rPr lang="en-US" sz="1400" dirty="0"/>
              <a:t>() are functions that can only be used by objects of type Dog. It also has a draw() like its parent class, but in this function it shows a picture of a dog.</a:t>
            </a:r>
            <a:br>
              <a:rPr lang="en-US" sz="1400" dirty="0"/>
            </a:br>
            <a:br>
              <a:rPr lang="en-US" sz="2000" dirty="0"/>
            </a:br>
            <a:endParaRPr lang="en-US" dirty="0"/>
          </a:p>
        </p:txBody>
      </p:sp>
    </p:spTree>
    <p:extLst>
      <p:ext uri="{BB962C8B-B14F-4D97-AF65-F5344CB8AC3E}">
        <p14:creationId xmlns:p14="http://schemas.microsoft.com/office/powerpoint/2010/main" val="77503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3184-73E7-31AC-5047-A77A426B562D}"/>
              </a:ext>
            </a:extLst>
          </p:cNvPr>
          <p:cNvSpPr>
            <a:spLocks noGrp="1"/>
          </p:cNvSpPr>
          <p:nvPr>
            <p:ph type="title"/>
          </p:nvPr>
        </p:nvSpPr>
        <p:spPr/>
        <p:txBody>
          <a:bodyPr/>
          <a:lstStyle/>
          <a:p>
            <a:r>
              <a:rPr lang="en-US" dirty="0"/>
              <a:t>Main Menu</a:t>
            </a:r>
          </a:p>
        </p:txBody>
      </p:sp>
      <p:sp>
        <p:nvSpPr>
          <p:cNvPr id="3" name="Content Placeholder 2">
            <a:extLst>
              <a:ext uri="{FF2B5EF4-FFF2-40B4-BE49-F238E27FC236}">
                <a16:creationId xmlns:a16="http://schemas.microsoft.com/office/drawing/2014/main" id="{BBCE2928-C226-2229-487B-DC3C4EE503D1}"/>
              </a:ext>
            </a:extLst>
          </p:cNvPr>
          <p:cNvSpPr>
            <a:spLocks noGrp="1"/>
          </p:cNvSpPr>
          <p:nvPr>
            <p:ph idx="1"/>
          </p:nvPr>
        </p:nvSpPr>
        <p:spPr/>
        <p:txBody>
          <a:bodyPr/>
          <a:lstStyle/>
          <a:p>
            <a:pPr marL="0" indent="0">
              <a:buNone/>
            </a:pPr>
            <a:r>
              <a:rPr lang="en-US" sz="1200" dirty="0"/>
              <a:t>Main Menu – The main menu is displayed in front of the user with 4 options. I created a function for this called </a:t>
            </a:r>
            <a:r>
              <a:rPr lang="en-US" sz="1200" dirty="0" err="1"/>
              <a:t>mainMenu</a:t>
            </a:r>
            <a:r>
              <a:rPr lang="en-US" sz="1200" dirty="0"/>
              <a:t>(), which will return an integer based on the option the user chooses.</a:t>
            </a:r>
          </a:p>
          <a:p>
            <a:pPr marL="0" indent="0">
              <a:buNone/>
            </a:pPr>
            <a:r>
              <a:rPr lang="en-US" sz="1200" dirty="0"/>
              <a:t>Based on the option the user chooses…</a:t>
            </a:r>
          </a:p>
          <a:p>
            <a:pPr>
              <a:buAutoNum type="arabicPeriod"/>
            </a:pPr>
            <a:r>
              <a:rPr lang="en-US" sz="1200" dirty="0"/>
              <a:t>The user chose pet creation. Another display called Pet Menu will show up with 4 options and it will prompt the user to choose which pet (monkey, bird, dog) the user wants to create; the fourth option was to return to the main menu.  The display of the </a:t>
            </a:r>
            <a:r>
              <a:rPr lang="en-US" sz="1200" dirty="0" err="1"/>
              <a:t>PetMenu</a:t>
            </a:r>
            <a:r>
              <a:rPr lang="en-US" sz="1200" dirty="0"/>
              <a:t> was through another function called </a:t>
            </a:r>
            <a:r>
              <a:rPr lang="en-US" sz="1200" dirty="0" err="1"/>
              <a:t>PetMenu</a:t>
            </a:r>
            <a:r>
              <a:rPr lang="en-US" sz="1200" dirty="0"/>
              <a:t>().</a:t>
            </a:r>
          </a:p>
          <a:p>
            <a:pPr>
              <a:buAutoNum type="arabicPeriod"/>
            </a:pPr>
            <a:r>
              <a:rPr lang="en-US" sz="1200" dirty="0"/>
              <a:t>The user chose save pet. The game will prompt the user to enter the type of pet the user wishes to save before prompting the user again to type in the name of the file the user wishes to save the pet in. Note that the user must create a pet or already have a pet created first before saving it.</a:t>
            </a:r>
          </a:p>
          <a:p>
            <a:pPr>
              <a:buAutoNum type="arabicPeriod"/>
            </a:pPr>
            <a:r>
              <a:rPr lang="en-US" sz="1200" dirty="0"/>
              <a:t>The user chose load pet. The game will prompt the user to enter the type of pet the user wishes to load before prompting the user to enter the name of the file in which that pet is saved in. After that, the game will display the loaded pet’s stats before going into the pet’s action menu. Note that the user must save a pet’s data or already have a file with the pet’s data in it first before loading it.</a:t>
            </a:r>
            <a:br>
              <a:rPr lang="en-US" dirty="0"/>
            </a:br>
            <a:endParaRPr lang="en-US" dirty="0"/>
          </a:p>
        </p:txBody>
      </p:sp>
      <p:cxnSp>
        <p:nvCxnSpPr>
          <p:cNvPr id="5" name="Straight Connector 4">
            <a:extLst>
              <a:ext uri="{FF2B5EF4-FFF2-40B4-BE49-F238E27FC236}">
                <a16:creationId xmlns:a16="http://schemas.microsoft.com/office/drawing/2014/main" id="{963A5F05-043A-B050-40CE-A00BDF830A9C}"/>
              </a:ext>
            </a:extLst>
          </p:cNvPr>
          <p:cNvCxnSpPr>
            <a:cxnSpLocks/>
          </p:cNvCxnSpPr>
          <p:nvPr/>
        </p:nvCxnSpPr>
        <p:spPr>
          <a:xfrm>
            <a:off x="550862" y="3056021"/>
            <a:ext cx="1109027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3567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56DAC-C757-C286-4EAB-12164D0DA70C}"/>
              </a:ext>
            </a:extLst>
          </p:cNvPr>
          <p:cNvSpPr>
            <a:spLocks noGrp="1"/>
          </p:cNvSpPr>
          <p:nvPr>
            <p:ph type="title"/>
          </p:nvPr>
        </p:nvSpPr>
        <p:spPr/>
        <p:txBody>
          <a:bodyPr/>
          <a:lstStyle/>
          <a:p>
            <a:r>
              <a:rPr lang="en-US" dirty="0"/>
              <a:t>Pet Menu and Actions Menu</a:t>
            </a:r>
          </a:p>
        </p:txBody>
      </p:sp>
      <p:sp>
        <p:nvSpPr>
          <p:cNvPr id="3" name="Content Placeholder 2">
            <a:extLst>
              <a:ext uri="{FF2B5EF4-FFF2-40B4-BE49-F238E27FC236}">
                <a16:creationId xmlns:a16="http://schemas.microsoft.com/office/drawing/2014/main" id="{4390DC6C-D648-0B63-8999-EE907B8BF4DC}"/>
              </a:ext>
            </a:extLst>
          </p:cNvPr>
          <p:cNvSpPr>
            <a:spLocks noGrp="1"/>
          </p:cNvSpPr>
          <p:nvPr>
            <p:ph idx="1"/>
          </p:nvPr>
        </p:nvSpPr>
        <p:spPr/>
        <p:txBody>
          <a:bodyPr>
            <a:normAutofit/>
          </a:bodyPr>
          <a:lstStyle/>
          <a:p>
            <a:r>
              <a:rPr lang="en-US" sz="1400" dirty="0"/>
              <a:t>The pet menu – The user is shown four options on which pet to create, with the fourth option being to go back to the main menu. If the user wishes to create a monkey, the code of the game will then create an object of type Monkey which comes with a default status. The game will then prompt the user for the pet’s name and after that, it will call in the Monkey class’s draw() function, which will display a picture of a monkey and call in the </a:t>
            </a:r>
            <a:r>
              <a:rPr lang="en-US" sz="1400" dirty="0" err="1"/>
              <a:t>displayStatus</a:t>
            </a:r>
            <a:r>
              <a:rPr lang="en-US" sz="1400" dirty="0"/>
              <a:t>() function, which will display the monkey’s stats. After displaying the stats, it will display an action Menu depending on the option the user chose in the beginning of the pet menu.</a:t>
            </a:r>
          </a:p>
          <a:p>
            <a:r>
              <a:rPr lang="en-US" sz="1400" dirty="0"/>
              <a:t>The actions menu – Depending on the option the user chose in the pet menu, it will display a certain action menu for a certain pet created. If a monkey was created, the game will display 8 options, 6 of them invoking an action from the monkey, 2 of them being to return to pet menu or main menu. 3 of the options will be specific only to the monkey while the other 3 can be used by any other pet. Any option that the user chooses in the actions menu will display a specific picture of the created pet doing an action. It will also display the pet’s stats while notifying if the pet is hungry, tired, etc. Once the user is done playing with their pet, they can choose an option to leave to the pet menu to create another pet, or back to the main menu where they can save/load the pet’s  data or quit the game.</a:t>
            </a:r>
          </a:p>
          <a:p>
            <a:endParaRPr lang="en-US" sz="1200" dirty="0"/>
          </a:p>
        </p:txBody>
      </p:sp>
      <p:cxnSp>
        <p:nvCxnSpPr>
          <p:cNvPr id="5" name="Straight Connector 4">
            <a:extLst>
              <a:ext uri="{FF2B5EF4-FFF2-40B4-BE49-F238E27FC236}">
                <a16:creationId xmlns:a16="http://schemas.microsoft.com/office/drawing/2014/main" id="{92A75F5B-4DDD-8041-69EA-013AC185567C}"/>
              </a:ext>
            </a:extLst>
          </p:cNvPr>
          <p:cNvCxnSpPr>
            <a:cxnSpLocks/>
          </p:cNvCxnSpPr>
          <p:nvPr/>
        </p:nvCxnSpPr>
        <p:spPr>
          <a:xfrm>
            <a:off x="550862" y="3368842"/>
            <a:ext cx="111598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13432"/>
      </p:ext>
    </p:extLst>
  </p:cSld>
  <p:clrMapOvr>
    <a:masterClrMapping/>
  </p:clrMapOvr>
</p:sld>
</file>

<file path=ppt/theme/theme1.xml><?xml version="1.0" encoding="utf-8"?>
<a:theme xmlns:a="http://schemas.openxmlformats.org/drawingml/2006/main" name="3DFloa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122</TotalTime>
  <Words>1010</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Sitka Heading</vt:lpstr>
      <vt:lpstr>Source Sans Pro</vt:lpstr>
      <vt:lpstr>3DFloatVTI</vt:lpstr>
      <vt:lpstr>The structure of  my pet game</vt:lpstr>
      <vt:lpstr>Composition of my pet game</vt:lpstr>
      <vt:lpstr>Classes</vt:lpstr>
      <vt:lpstr>Main Menu</vt:lpstr>
      <vt:lpstr>Pet Menu and Actions Menu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structure of  my pet game</dc:title>
  <dc:creator>Khoi Bui</dc:creator>
  <cp:lastModifiedBy>Khoi Bui</cp:lastModifiedBy>
  <cp:revision>2</cp:revision>
  <dcterms:created xsi:type="dcterms:W3CDTF">2022-05-02T21:25:42Z</dcterms:created>
  <dcterms:modified xsi:type="dcterms:W3CDTF">2022-05-02T23:35:11Z</dcterms:modified>
</cp:coreProperties>
</file>