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E44EA4-97C4-4149-B10A-F4A88D209512}">
          <p14:sldIdLst>
            <p14:sldId id="25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7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0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9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0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2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9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2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8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4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AAEB-DBEA-47A2-9756-A607CBF09882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1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Raspberry Pi Sensor Overload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How to make use of those GPIO pins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Raspberry Pi Sensor Overload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using GitHub</dc:title>
  <dc:creator>Spencer Fricke</dc:creator>
  <cp:lastModifiedBy>Windows User</cp:lastModifiedBy>
  <cp:revision>46</cp:revision>
  <dcterms:created xsi:type="dcterms:W3CDTF">2016-09-18T02:04:45Z</dcterms:created>
  <dcterms:modified xsi:type="dcterms:W3CDTF">2017-09-13T04:14:56Z</dcterms:modified>
</cp:coreProperties>
</file>