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E44EA4-97C4-4149-B10A-F4A88D209512}">
          <p14:sldIdLst>
            <p14:sldId id="256"/>
            <p14:sldId id="25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1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Pi-2-Pi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Whats better then one Pi?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l-GR" b="1" dirty="0" smtClean="0"/>
              <a:t>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Pi-2-Pi Communication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using GitHub</dc:title>
  <dc:creator>Spencer Fricke</dc:creator>
  <cp:lastModifiedBy>Windows User</cp:lastModifiedBy>
  <cp:revision>46</cp:revision>
  <dcterms:created xsi:type="dcterms:W3CDTF">2016-09-18T02:04:45Z</dcterms:created>
  <dcterms:modified xsi:type="dcterms:W3CDTF">2017-09-13T04:17:15Z</dcterms:modified>
</cp:coreProperties>
</file>