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Pi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Got my Pi… now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Raspberry Pi 101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Windows User</cp:lastModifiedBy>
  <cp:revision>48</cp:revision>
  <dcterms:created xsi:type="dcterms:W3CDTF">2016-09-18T02:04:45Z</dcterms:created>
  <dcterms:modified xsi:type="dcterms:W3CDTF">2017-09-13T04:17:34Z</dcterms:modified>
</cp:coreProperties>
</file>