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92" r:id="rId7"/>
    <p:sldId id="266" r:id="rId8"/>
    <p:sldId id="260" r:id="rId9"/>
    <p:sldId id="281" r:id="rId10"/>
    <p:sldId id="291" r:id="rId11"/>
    <p:sldId id="280" r:id="rId12"/>
    <p:sldId id="282" r:id="rId13"/>
    <p:sldId id="283" r:id="rId14"/>
    <p:sldId id="284" r:id="rId15"/>
    <p:sldId id="287" r:id="rId16"/>
    <p:sldId id="288" r:id="rId17"/>
    <p:sldId id="279" r:id="rId18"/>
    <p:sldId id="285" r:id="rId19"/>
    <p:sldId id="293" r:id="rId20"/>
    <p:sldId id="289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8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3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2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FE44-263A-4753-9391-8BB9E5B626D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/>
          <a:lstStyle/>
          <a:p>
            <a:r>
              <a:rPr lang="en-US" dirty="0" smtClean="0"/>
              <a:t>But I just installed Windows 10 though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 to all Window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 smtClean="0"/>
              <a:t>is not the same as 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 smtClean="0"/>
              <a:t>is a forward slash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smtClean="0"/>
              <a:t> </a:t>
            </a:r>
            <a:r>
              <a:rPr lang="en-US" dirty="0" smtClean="0"/>
              <a:t>is a back slash</a:t>
            </a:r>
            <a:endParaRPr lang="en-US" dirty="0"/>
          </a:p>
          <a:p>
            <a:pPr lvl="1"/>
            <a:r>
              <a:rPr lang="en-US" dirty="0" smtClean="0"/>
              <a:t>EVERYONE uses a forward slash...except Windows</a:t>
            </a:r>
          </a:p>
          <a:p>
            <a:pPr lvl="1"/>
            <a:r>
              <a:rPr lang="en-US" dirty="0" smtClean="0"/>
              <a:t>Also Windows is </a:t>
            </a:r>
            <a:r>
              <a:rPr lang="en-US" b="1" dirty="0" smtClean="0"/>
              <a:t>NOT</a:t>
            </a:r>
            <a:r>
              <a:rPr lang="en-US" dirty="0" smtClean="0"/>
              <a:t> case sensative</a:t>
            </a:r>
          </a:p>
          <a:p>
            <a:pPr lvl="1"/>
            <a:r>
              <a:rPr lang="en-US" dirty="0" smtClean="0"/>
              <a:t>“Test” != “test” in the unix world</a:t>
            </a:r>
          </a:p>
          <a:p>
            <a:r>
              <a:rPr lang="en-US" sz="5400" b="1" u="sng" dirty="0" smtClean="0"/>
              <a:t>Don’t copy and paste commands in </a:t>
            </a:r>
            <a:r>
              <a:rPr lang="en-US" sz="5400" b="1" u="sng" dirty="0" smtClean="0"/>
              <a:t>from Windows to Linux!!! #YouBeenWarned</a:t>
            </a:r>
            <a:endParaRPr lang="en-US" sz="5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6881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>
                <a:latin typeface="Trebuchet MS" pitchFamily="34" charset="0"/>
              </a:rPr>
              <a:t>l</a:t>
            </a:r>
            <a:r>
              <a:rPr lang="en-US" sz="2000" dirty="0" smtClean="0"/>
              <a:t>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Will list all items in directory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Try with the –a and/or –l flag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p</a:t>
            </a:r>
            <a:r>
              <a:rPr lang="en-US" sz="2000" dirty="0" smtClean="0"/>
              <a:t>wd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Will show you where you are on the system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cd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Changes directory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/ vs ./ vs ../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/ is the root directory (the top part)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./ is the current directory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../ is the parent directory</a:t>
            </a:r>
          </a:p>
          <a:p>
            <a:pPr lvl="3">
              <a:lnSpc>
                <a:spcPct val="80000"/>
              </a:lnSpc>
            </a:pPr>
            <a:r>
              <a:rPr lang="en-US" sz="1050" dirty="0" smtClean="0"/>
              <a:t>Can compound these like ../../../../../</a:t>
            </a:r>
          </a:p>
          <a:p>
            <a:pPr>
              <a:lnSpc>
                <a:spcPct val="80000"/>
              </a:lnSpc>
            </a:pPr>
            <a:r>
              <a:rPr lang="en-US" sz="2250" dirty="0" smtClean="0"/>
              <a:t>~ </a:t>
            </a:r>
          </a:p>
          <a:p>
            <a:pPr lvl="1">
              <a:lnSpc>
                <a:spcPct val="80000"/>
              </a:lnSpc>
            </a:pPr>
            <a:r>
              <a:rPr lang="en-US" sz="1850" dirty="0" smtClean="0"/>
              <a:t>Your home directory</a:t>
            </a:r>
          </a:p>
          <a:p>
            <a:pPr lvl="1">
              <a:lnSpc>
                <a:spcPct val="80000"/>
              </a:lnSpc>
            </a:pPr>
            <a:r>
              <a:rPr lang="en-US" sz="1850" dirty="0" smtClean="0"/>
              <a:t>When in doubt just do a </a:t>
            </a:r>
            <a:r>
              <a:rPr lang="en-US" sz="2000" i="1" dirty="0" smtClean="0">
                <a:solidFill>
                  <a:srgbClr val="FF0000"/>
                </a:solidFill>
              </a:rPr>
              <a:t>cd ~</a:t>
            </a:r>
            <a:endParaRPr lang="en-US" sz="185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mkdir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Makes directory, make a test folder for this fun to keep your files clean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touch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Will make a file but it will be empty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cp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Copy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cp &lt;source&gt; &lt;destination&gt;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mv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Move</a:t>
            </a:r>
            <a:endParaRPr lang="en-US" sz="1600" dirty="0"/>
          </a:p>
          <a:p>
            <a:pPr lvl="2">
              <a:lnSpc>
                <a:spcPct val="80000"/>
              </a:lnSpc>
            </a:pPr>
            <a:r>
              <a:rPr lang="en-US" sz="1200" dirty="0" smtClean="0"/>
              <a:t>mv </a:t>
            </a:r>
            <a:r>
              <a:rPr lang="en-US" sz="1200" dirty="0"/>
              <a:t>&lt;source&gt; &lt;destination&gt;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rm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R</a:t>
            </a:r>
            <a:r>
              <a:rPr lang="en-US" sz="1600" dirty="0" smtClean="0"/>
              <a:t>emove</a:t>
            </a:r>
            <a:endParaRPr lang="en-US" sz="1600" dirty="0"/>
          </a:p>
          <a:p>
            <a:pPr lvl="2">
              <a:lnSpc>
                <a:spcPct val="80000"/>
              </a:lnSpc>
            </a:pPr>
            <a:r>
              <a:rPr lang="en-US" sz="1200" dirty="0"/>
              <a:t>r</a:t>
            </a:r>
            <a:r>
              <a:rPr lang="en-US" sz="1200" dirty="0" smtClean="0"/>
              <a:t>m &lt;file(s)&gt;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512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Many editors</a:t>
            </a:r>
          </a:p>
          <a:p>
            <a:pPr lvl="1"/>
            <a:r>
              <a:rPr lang="en-US" dirty="0" smtClean="0"/>
              <a:t>Vi vs Emacs</a:t>
            </a:r>
          </a:p>
          <a:p>
            <a:pPr lvl="1"/>
            <a:endParaRPr lang="en-US" dirty="0"/>
          </a:p>
          <a:p>
            <a:r>
              <a:rPr lang="en-US" dirty="0" smtClean="0"/>
              <a:t>Nano</a:t>
            </a:r>
          </a:p>
          <a:p>
            <a:pPr lvl="1"/>
            <a:r>
              <a:rPr lang="en-US" dirty="0" smtClean="0"/>
              <a:t>The easier cop-out for today</a:t>
            </a:r>
          </a:p>
          <a:p>
            <a:pPr lvl="1"/>
            <a:r>
              <a:rPr lang="en-US" dirty="0" smtClean="0"/>
              <a:t>Two things to know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 </a:t>
            </a:r>
            <a:r>
              <a:rPr lang="en-US" dirty="0" smtClean="0"/>
              <a:t>means CTRL key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</a:t>
            </a:r>
            <a:r>
              <a:rPr lang="en-US" dirty="0" smtClean="0"/>
              <a:t>means ALT key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means CTRL+X to quit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601"/>
            <a:ext cx="5214938" cy="192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0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at</a:t>
            </a:r>
          </a:p>
          <a:p>
            <a:pPr lvl="1"/>
            <a:r>
              <a:rPr lang="en-US" dirty="0" smtClean="0"/>
              <a:t>Will list all the contents of the file</a:t>
            </a:r>
          </a:p>
          <a:p>
            <a:pPr lvl="2"/>
            <a:r>
              <a:rPr lang="en-US" dirty="0" smtClean="0"/>
              <a:t>Also use “more”, “head” or “tail”</a:t>
            </a:r>
          </a:p>
          <a:p>
            <a:r>
              <a:rPr lang="en-US" dirty="0" smtClean="0"/>
              <a:t>grep</a:t>
            </a:r>
          </a:p>
          <a:p>
            <a:pPr lvl="1"/>
            <a:r>
              <a:rPr lang="en-US" dirty="0" smtClean="0"/>
              <a:t>Lets you search inside folder</a:t>
            </a:r>
          </a:p>
          <a:p>
            <a:pPr lvl="1"/>
            <a:r>
              <a:rPr lang="en-US" dirty="0" smtClean="0"/>
              <a:t>“grep test ./ -r”</a:t>
            </a:r>
          </a:p>
          <a:p>
            <a:r>
              <a:rPr lang="en-US" dirty="0"/>
              <a:t>w</a:t>
            </a:r>
            <a:r>
              <a:rPr lang="en-US" dirty="0" smtClean="0"/>
              <a:t>ildcard</a:t>
            </a:r>
          </a:p>
          <a:p>
            <a:pPr lvl="1"/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Means “everything”</a:t>
            </a:r>
          </a:p>
          <a:p>
            <a:pPr lvl="1"/>
            <a:r>
              <a:rPr lang="en-US" dirty="0" smtClean="0"/>
              <a:t>“grep *.txt ./ -r” grabs all text files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programs designed to be small programs that can be “piped” together</a:t>
            </a:r>
          </a:p>
          <a:p>
            <a:r>
              <a:rPr lang="en-US" dirty="0" smtClean="0"/>
              <a:t>Every program has an input and out</a:t>
            </a:r>
            <a:endParaRPr lang="en-US" dirty="0"/>
          </a:p>
          <a:p>
            <a:r>
              <a:rPr lang="en-US" dirty="0" smtClean="0"/>
              <a:t>Can send output from one program to the input of another</a:t>
            </a:r>
          </a:p>
        </p:txBody>
      </p:sp>
    </p:spTree>
    <p:extLst>
      <p:ext uri="{BB962C8B-B14F-4D97-AF65-F5344CB8AC3E}">
        <p14:creationId xmlns:p14="http://schemas.microsoft.com/office/powerpoint/2010/main" val="12262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Will save into file</a:t>
            </a:r>
          </a:p>
          <a:p>
            <a:pPr lvl="1"/>
            <a:r>
              <a:rPr lang="en-US" dirty="0" smtClean="0"/>
              <a:t>“cat myText.txt &gt; newText.txt”</a:t>
            </a:r>
          </a:p>
          <a:p>
            <a:r>
              <a:rPr lang="en-US" dirty="0" smtClean="0"/>
              <a:t> &gt;&gt;</a:t>
            </a:r>
          </a:p>
          <a:p>
            <a:pPr lvl="1"/>
            <a:r>
              <a:rPr lang="en-US" dirty="0" smtClean="0"/>
              <a:t>Will append to file</a:t>
            </a:r>
          </a:p>
          <a:p>
            <a:r>
              <a:rPr lang="en-US" dirty="0" smtClean="0"/>
              <a:t>|</a:t>
            </a:r>
          </a:p>
          <a:p>
            <a:pPr lvl="1"/>
            <a:r>
              <a:rPr lang="en-US" dirty="0" smtClean="0"/>
              <a:t>The “pipe”</a:t>
            </a:r>
          </a:p>
          <a:p>
            <a:pPr lvl="1"/>
            <a:r>
              <a:rPr lang="en-US" dirty="0" smtClean="0"/>
              <a:t>ls | head 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3 letters, not a fan neither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Linux </a:t>
            </a:r>
            <a:r>
              <a:rPr lang="en-GB" dirty="0"/>
              <a:t>is much more hierarcal than Windows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Everything starts at the root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/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Boot  -- contains the kernel and system map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Bin  -- contains the basic system binaries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Dev  -- all the device entries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Etc  --  can't think of any other place to put it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Home  --  where all the users live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Lib  --  system libraries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Mnt  --  place to mount filesystems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Proc  --  system information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Root  --  the root user's home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Sbin  --  system binaries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Usr  --  where user accessible programs go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Var  --  logs and such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terminal program</a:t>
            </a:r>
          </a:p>
          <a:p>
            <a:pPr lvl="1"/>
            <a:r>
              <a:rPr lang="en-US" dirty="0" smtClean="0"/>
              <a:t>Created with GNU tools in 1989</a:t>
            </a:r>
          </a:p>
          <a:p>
            <a:r>
              <a:rPr lang="en-US" dirty="0" smtClean="0"/>
              <a:t>Can write “Bash Scripts”</a:t>
            </a:r>
          </a:p>
          <a:p>
            <a:pPr lvl="1"/>
            <a:r>
              <a:rPr lang="en-US" dirty="0" smtClean="0"/>
              <a:t>Will do commands for you</a:t>
            </a:r>
          </a:p>
          <a:p>
            <a:pPr lvl="1"/>
            <a:r>
              <a:rPr lang="en-US" dirty="0" smtClean="0"/>
              <a:t>.sh files usually </a:t>
            </a:r>
          </a:p>
          <a:p>
            <a:pPr lvl="2"/>
            <a:r>
              <a:rPr lang="en-US" dirty="0" smtClean="0"/>
              <a:t>Stands for shell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chmod</a:t>
            </a:r>
          </a:p>
          <a:p>
            <a:pPr lvl="1"/>
            <a:r>
              <a:rPr lang="en-US" dirty="0" smtClean="0"/>
              <a:t>Way to set permissions of files</a:t>
            </a:r>
          </a:p>
          <a:p>
            <a:pPr lvl="1"/>
            <a:r>
              <a:rPr lang="en-US" dirty="0" smtClean="0"/>
              <a:t>File uesr, group user, other user</a:t>
            </a:r>
          </a:p>
          <a:p>
            <a:r>
              <a:rPr lang="en-US" dirty="0" smtClean="0"/>
              <a:t>We will want to “execute” our scripts</a:t>
            </a:r>
          </a:p>
          <a:p>
            <a:pPr lvl="1"/>
            <a:r>
              <a:rPr lang="en-US" dirty="0" smtClean="0"/>
              <a:t>“chmod u+x &lt;scriptName&gt;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62400"/>
            <a:ext cx="20955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Minute History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Unix</a:t>
            </a:r>
          </a:p>
          <a:p>
            <a:pPr lvl="1"/>
            <a:r>
              <a:rPr lang="en-GB" dirty="0" smtClean="0"/>
              <a:t>Created </a:t>
            </a:r>
            <a:r>
              <a:rPr lang="en-GB" dirty="0"/>
              <a:t>at Bell </a:t>
            </a:r>
            <a:r>
              <a:rPr lang="en-GB" dirty="0" smtClean="0"/>
              <a:t>Labs in 1969</a:t>
            </a:r>
          </a:p>
          <a:p>
            <a:r>
              <a:rPr lang="en-GB" dirty="0" smtClean="0"/>
              <a:t>Richard Stallman</a:t>
            </a:r>
          </a:p>
          <a:p>
            <a:pPr lvl="1"/>
            <a:r>
              <a:rPr lang="en-GB" dirty="0" smtClean="0"/>
              <a:t>Started the Open Source movement (1989)</a:t>
            </a:r>
          </a:p>
          <a:p>
            <a:pPr lvl="2"/>
            <a:r>
              <a:rPr lang="en-GB" dirty="0" smtClean="0"/>
              <a:t>GPL</a:t>
            </a:r>
          </a:p>
          <a:p>
            <a:pPr lvl="1"/>
            <a:r>
              <a:rPr lang="en-GB" dirty="0" smtClean="0"/>
              <a:t>Built programs, but no kernel</a:t>
            </a:r>
          </a:p>
          <a:p>
            <a:pPr lvl="2"/>
            <a:r>
              <a:rPr lang="en-GB" dirty="0" smtClean="0"/>
              <a:t>Kernel? Take CS 537</a:t>
            </a:r>
          </a:p>
          <a:p>
            <a:r>
              <a:rPr lang="en-GB" dirty="0" smtClean="0"/>
              <a:t>Linus Torvalds</a:t>
            </a:r>
          </a:p>
          <a:p>
            <a:pPr lvl="1"/>
            <a:r>
              <a:rPr lang="en-GB" dirty="0" smtClean="0"/>
              <a:t>Smart dude from Finland, low key built a kernel (1991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16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Linux and my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Whats the difference?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VS</a:t>
            </a:r>
            <a:endParaRPr lang="en-US" dirty="0"/>
          </a:p>
        </p:txBody>
      </p:sp>
      <p:pic>
        <p:nvPicPr>
          <p:cNvPr id="2050" name="Picture 2" descr="Image result for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2276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aspberry 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3" y="2514600"/>
            <a:ext cx="3276600" cy="297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2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PINS!!!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ECE 353</a:t>
            </a:r>
          </a:p>
          <a:p>
            <a:r>
              <a:rPr lang="en-US" dirty="0" smtClean="0"/>
              <a:t>Way to send data</a:t>
            </a:r>
          </a:p>
          <a:p>
            <a:r>
              <a:rPr lang="en-US" dirty="0" smtClean="0"/>
              <a:t>Can interact with board</a:t>
            </a:r>
          </a:p>
          <a:p>
            <a:r>
              <a:rPr lang="en-US" dirty="0" smtClean="0"/>
              <a:t>“Raspbian” </a:t>
            </a:r>
            <a:r>
              <a:rPr lang="en-US" dirty="0" smtClean="0"/>
              <a:t>is a distro made for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Acroymns Frenzy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GNU</a:t>
            </a:r>
          </a:p>
          <a:p>
            <a:pPr lvl="1"/>
            <a:r>
              <a:rPr lang="en-US" sz="2000" dirty="0" smtClean="0"/>
              <a:t>GNU’s Not Unix!</a:t>
            </a:r>
          </a:p>
          <a:p>
            <a:pPr lvl="2"/>
            <a:r>
              <a:rPr lang="en-US" sz="1600" dirty="0" smtClean="0"/>
              <a:t>Recursive jokes, ECE majors try to be funny when possible</a:t>
            </a:r>
          </a:p>
          <a:p>
            <a:pPr lvl="1"/>
            <a:r>
              <a:rPr lang="en-US" sz="2000" dirty="0" smtClean="0"/>
              <a:t>Most programs found on Linux</a:t>
            </a:r>
          </a:p>
          <a:p>
            <a:pPr lvl="2"/>
            <a:r>
              <a:rPr lang="en-US" sz="1600" dirty="0" smtClean="0"/>
              <a:t>GCC, Emacs, Bash, Git, etc.</a:t>
            </a:r>
          </a:p>
          <a:p>
            <a:pPr lvl="2"/>
            <a:r>
              <a:rPr lang="en-US" sz="1600" dirty="0" smtClean="0"/>
              <a:t>Like Unix programs, but written from sctatch under GPL</a:t>
            </a:r>
          </a:p>
          <a:p>
            <a:r>
              <a:rPr lang="en-US" sz="2400" dirty="0" smtClean="0"/>
              <a:t>Linux</a:t>
            </a:r>
          </a:p>
          <a:p>
            <a:pPr lvl="1"/>
            <a:r>
              <a:rPr lang="en-US" sz="2000" dirty="0" smtClean="0"/>
              <a:t>A Linux kernel running together with the GNU Operating System</a:t>
            </a:r>
            <a:endParaRPr lang="en-US" sz="2000" dirty="0"/>
          </a:p>
          <a:p>
            <a:pPr lvl="1"/>
            <a:r>
              <a:rPr lang="en-US" sz="2000" dirty="0" smtClean="0"/>
              <a:t>Today, anything not Mac or Windows.</a:t>
            </a:r>
          </a:p>
          <a:p>
            <a:pPr lvl="1"/>
            <a:r>
              <a:rPr lang="en-US" sz="2000" dirty="0" smtClean="0"/>
              <a:t>Free!</a:t>
            </a:r>
          </a:p>
          <a:p>
            <a:r>
              <a:rPr lang="en-US" sz="2400" dirty="0" smtClean="0"/>
              <a:t>POSIX</a:t>
            </a:r>
          </a:p>
          <a:p>
            <a:pPr lvl="1"/>
            <a:r>
              <a:rPr lang="en-US" sz="2000" dirty="0" smtClean="0"/>
              <a:t>A set of standards</a:t>
            </a:r>
          </a:p>
          <a:p>
            <a:pPr lvl="1"/>
            <a:r>
              <a:rPr lang="en-US" sz="2000" dirty="0" smtClean="0"/>
              <a:t>Mainly because of the number of Linux/Unix distros that popped up</a:t>
            </a:r>
          </a:p>
        </p:txBody>
      </p:sp>
    </p:spTree>
    <p:extLst>
      <p:ext uri="{BB962C8B-B14F-4D97-AF65-F5344CB8AC3E}">
        <p14:creationId xmlns:p14="http://schemas.microsoft.com/office/powerpoint/2010/main" val="150099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90800" cy="1143000"/>
          </a:xfrm>
        </p:spPr>
        <p:txBody>
          <a:bodyPr/>
          <a:lstStyle/>
          <a:p>
            <a:r>
              <a:rPr lang="en-US" dirty="0" smtClean="0"/>
              <a:t>Distros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Everyone wants something different</a:t>
            </a:r>
          </a:p>
          <a:p>
            <a:r>
              <a:rPr lang="en-US" sz="2400" dirty="0" smtClean="0"/>
              <a:t>Many options for many different needs</a:t>
            </a:r>
          </a:p>
          <a:p>
            <a:r>
              <a:rPr lang="en-US" sz="2400" dirty="0" smtClean="0"/>
              <a:t>No “best” distro</a:t>
            </a:r>
            <a:endParaRPr lang="en-US" sz="2400" dirty="0"/>
          </a:p>
        </p:txBody>
      </p:sp>
      <p:pic>
        <p:nvPicPr>
          <p:cNvPr id="4" name="Picture 3" descr="gldt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48" y="152400"/>
            <a:ext cx="5636691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0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 and what it caused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Computers didn’t always have </a:t>
            </a:r>
            <a:r>
              <a:rPr lang="en-US" sz="2800" b="1" u="sng" dirty="0"/>
              <a:t>G</a:t>
            </a:r>
            <a:r>
              <a:rPr lang="en-US" sz="2800" dirty="0" smtClean="0"/>
              <a:t>raphical </a:t>
            </a:r>
            <a:r>
              <a:rPr lang="en-US" sz="2800" b="1" u="sng" dirty="0"/>
              <a:t>U</a:t>
            </a:r>
            <a:r>
              <a:rPr lang="en-US" sz="2800" dirty="0" smtClean="0"/>
              <a:t>ser </a:t>
            </a:r>
            <a:r>
              <a:rPr lang="en-US" sz="2800" b="1" u="sng" dirty="0" smtClean="0"/>
              <a:t>I</a:t>
            </a:r>
            <a:r>
              <a:rPr lang="en-US" sz="2800" dirty="0" smtClean="0"/>
              <a:t>nterfaces</a:t>
            </a:r>
          </a:p>
          <a:p>
            <a:r>
              <a:rPr lang="en-US" sz="2800" dirty="0" smtClean="0"/>
              <a:t>Apple tried suing Microsoft over this stuff</a:t>
            </a:r>
          </a:p>
          <a:p>
            <a:r>
              <a:rPr lang="en-US" sz="2800" dirty="0" smtClean="0"/>
              <a:t>Most “Engineering” tools are command line based</a:t>
            </a:r>
          </a:p>
          <a:p>
            <a:r>
              <a:rPr lang="en-US" sz="2800" dirty="0" smtClean="0"/>
              <a:t>We are only talking command line from here out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19600"/>
            <a:ext cx="2514600" cy="187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09800"/>
            <a:ext cx="62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9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and Putty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SSH</a:t>
            </a:r>
          </a:p>
          <a:p>
            <a:pPr lvl="1"/>
            <a:r>
              <a:rPr lang="en-US" dirty="0" smtClean="0"/>
              <a:t>Secure Shell Protocol</a:t>
            </a:r>
          </a:p>
          <a:p>
            <a:pPr lvl="1"/>
            <a:r>
              <a:rPr lang="en-US" dirty="0" smtClean="0"/>
              <a:t>Way of gaining access to a terminal of another machine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Can’t </a:t>
            </a:r>
            <a:r>
              <a:rPr lang="en-US" dirty="0" smtClean="0">
                <a:solidFill>
                  <a:srgbClr val="FF0000"/>
                </a:solidFill>
              </a:rPr>
              <a:t>SSH </a:t>
            </a:r>
            <a:r>
              <a:rPr lang="en-US" b="1" i="1" dirty="0" smtClean="0">
                <a:solidFill>
                  <a:srgbClr val="FF0000"/>
                </a:solidFill>
              </a:rPr>
              <a:t>INTO</a:t>
            </a:r>
            <a:r>
              <a:rPr lang="en-US" dirty="0" smtClean="0">
                <a:solidFill>
                  <a:srgbClr val="FF0000"/>
                </a:solidFill>
              </a:rPr>
              <a:t> a Windows machine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but can SSH </a:t>
            </a:r>
            <a:r>
              <a:rPr lang="en-US" b="1" i="1" dirty="0" smtClean="0">
                <a:solidFill>
                  <a:srgbClr val="00B050"/>
                </a:solidFill>
              </a:rPr>
              <a:t>FROM</a:t>
            </a:r>
            <a:r>
              <a:rPr lang="en-US" dirty="0" smtClean="0">
                <a:solidFill>
                  <a:srgbClr val="00B050"/>
                </a:solidFill>
              </a:rPr>
              <a:t> a Windows machine</a:t>
            </a:r>
          </a:p>
          <a:p>
            <a:pPr lvl="2"/>
            <a:r>
              <a:rPr lang="en-US" dirty="0" smtClean="0"/>
              <a:t>You will need a </a:t>
            </a:r>
            <a:r>
              <a:rPr lang="en-US" b="1" dirty="0" smtClean="0"/>
              <a:t>SSH Client</a:t>
            </a:r>
            <a:endParaRPr lang="en-US" dirty="0" smtClean="0"/>
          </a:p>
          <a:p>
            <a:pPr lvl="2"/>
            <a:r>
              <a:rPr lang="en-US" dirty="0" smtClean="0"/>
              <a:t>Putty, MobaXterm, </a:t>
            </a:r>
            <a:r>
              <a:rPr lang="en-US" dirty="0" smtClean="0"/>
              <a:t>etc</a:t>
            </a:r>
            <a:endParaRPr lang="en-US" dirty="0"/>
          </a:p>
          <a:p>
            <a:pPr lvl="1"/>
            <a:r>
              <a:rPr lang="en-US" dirty="0" smtClean="0"/>
              <a:t>Macs are Unix based so can just run ssh in terminal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376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SSH into your CAE Lab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follow along from here on out</a:t>
            </a:r>
          </a:p>
          <a:p>
            <a:r>
              <a:rPr lang="en-US" dirty="0" smtClean="0"/>
              <a:t>best-tux.cae.wisc.edu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3962400" cy="391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7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on a Linux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38" y="6172200"/>
            <a:ext cx="8229600" cy="10207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Type “Ctrl+Alt+T” to open </a:t>
            </a:r>
            <a:r>
              <a:rPr lang="en-US" sz="2400" dirty="0" smtClean="0"/>
              <a:t>a terminal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8" y="1219200"/>
            <a:ext cx="76200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2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 -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Commands are seperated by spaces</a:t>
            </a:r>
          </a:p>
          <a:p>
            <a:pPr lvl="1"/>
            <a:r>
              <a:rPr lang="en-US" dirty="0" smtClean="0"/>
              <a:t>Thats_why_people_use_underscores</a:t>
            </a:r>
          </a:p>
          <a:p>
            <a:pPr lvl="1"/>
            <a:r>
              <a:rPr lang="en-US" dirty="0" smtClean="0"/>
              <a:t>The first word is the program name</a:t>
            </a:r>
          </a:p>
          <a:p>
            <a:r>
              <a:rPr lang="en-US" b="1" dirty="0" smtClean="0"/>
              <a:t>Flags</a:t>
            </a:r>
          </a:p>
          <a:p>
            <a:pPr lvl="1"/>
            <a:r>
              <a:rPr lang="en-US" dirty="0" smtClean="0"/>
              <a:t>Ways of turning on optional settings to command programs</a:t>
            </a:r>
          </a:p>
          <a:p>
            <a:pPr lvl="1"/>
            <a:r>
              <a:rPr lang="en-US" dirty="0" smtClean="0"/>
              <a:t>Will either be look like “-a” or “--off”</a:t>
            </a:r>
          </a:p>
          <a:p>
            <a:pPr lvl="2"/>
            <a:r>
              <a:rPr lang="en-US" dirty="0" smtClean="0"/>
              <a:t>These are set by developer, not “official” system used</a:t>
            </a:r>
          </a:p>
          <a:p>
            <a:pPr lvl="1"/>
            <a:r>
              <a:rPr lang="en-US" dirty="0" smtClean="0"/>
              <a:t>When in doubt “--help” will probably list options</a:t>
            </a:r>
          </a:p>
          <a:p>
            <a:r>
              <a:rPr lang="en-US" b="1" dirty="0" smtClean="0"/>
              <a:t>User</a:t>
            </a:r>
          </a:p>
          <a:p>
            <a:pPr lvl="1"/>
            <a:r>
              <a:rPr lang="en-US" dirty="0" smtClean="0"/>
              <a:t>Everyone is a user with set of permissions</a:t>
            </a:r>
          </a:p>
          <a:p>
            <a:pPr lvl="1"/>
            <a:r>
              <a:rPr lang="en-US" dirty="0" smtClean="0"/>
              <a:t>“root” is FULLY in charge</a:t>
            </a:r>
          </a:p>
          <a:p>
            <a:pPr lvl="1"/>
            <a:r>
              <a:rPr lang="en-US" dirty="0" smtClean="0"/>
              <a:t>sudo</a:t>
            </a:r>
          </a:p>
          <a:p>
            <a:pPr lvl="2"/>
            <a:r>
              <a:rPr lang="en-US" dirty="0" smtClean="0"/>
              <a:t>Lets you run root commands without being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890</Words>
  <Application>Microsoft Office PowerPoint</Application>
  <PresentationFormat>On-screen Show (4:3)</PresentationFormat>
  <Paragraphs>177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Linux 101</vt:lpstr>
      <vt:lpstr>5 Minute History Lesson</vt:lpstr>
      <vt:lpstr>Acroymns Frenzy Uno</vt:lpstr>
      <vt:lpstr>Distros</vt:lpstr>
      <vt:lpstr>GUI and what it caused</vt:lpstr>
      <vt:lpstr>SSH and Putty</vt:lpstr>
      <vt:lpstr>SSH into your CAE Lab computers</vt:lpstr>
      <vt:lpstr>If on a Linux GUI</vt:lpstr>
      <vt:lpstr>Before we start - keywords</vt:lpstr>
      <vt:lpstr>Caution to all Window users</vt:lpstr>
      <vt:lpstr>Getting around</vt:lpstr>
      <vt:lpstr>File fun</vt:lpstr>
      <vt:lpstr>Text Editor</vt:lpstr>
      <vt:lpstr>More Fun</vt:lpstr>
      <vt:lpstr>Piping</vt:lpstr>
      <vt:lpstr>Piping tools</vt:lpstr>
      <vt:lpstr>The File System</vt:lpstr>
      <vt:lpstr>Bash</vt:lpstr>
      <vt:lpstr>Before we Bash</vt:lpstr>
      <vt:lpstr>Linux and my Pi</vt:lpstr>
      <vt:lpstr>GPIO PINS!!!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Raspberry Pi</dc:title>
  <dc:creator>Spencer Fricke</dc:creator>
  <cp:lastModifiedBy>Windows User</cp:lastModifiedBy>
  <cp:revision>73</cp:revision>
  <dcterms:created xsi:type="dcterms:W3CDTF">2016-09-18T01:47:49Z</dcterms:created>
  <dcterms:modified xsi:type="dcterms:W3CDTF">2017-09-13T04:09:34Z</dcterms:modified>
</cp:coreProperties>
</file>