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5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3A94-293D-4C13-8869-84F36E174A6B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73FA-7B12-448B-8E94-D3D9DD006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3A94-293D-4C13-8869-84F36E174A6B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73FA-7B12-448B-8E94-D3D9DD006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6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3A94-293D-4C13-8869-84F36E174A6B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73FA-7B12-448B-8E94-D3D9DD006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8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3A94-293D-4C13-8869-84F36E174A6B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73FA-7B12-448B-8E94-D3D9DD006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3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3A94-293D-4C13-8869-84F36E174A6B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73FA-7B12-448B-8E94-D3D9DD006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3A94-293D-4C13-8869-84F36E174A6B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73FA-7B12-448B-8E94-D3D9DD006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3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3A94-293D-4C13-8869-84F36E174A6B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73FA-7B12-448B-8E94-D3D9DD006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2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3A94-293D-4C13-8869-84F36E174A6B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73FA-7B12-448B-8E94-D3D9DD006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3A94-293D-4C13-8869-84F36E174A6B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73FA-7B12-448B-8E94-D3D9DD006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0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3A94-293D-4C13-8869-84F36E174A6B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73FA-7B12-448B-8E94-D3D9DD006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8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3A94-293D-4C13-8869-84F36E174A6B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73FA-7B12-448B-8E94-D3D9DD006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43A94-293D-4C13-8869-84F36E174A6B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373FA-7B12-448B-8E94-D3D9DD006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7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Sourcing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Developer Springboard </a:t>
            </a:r>
          </a:p>
          <a:p>
            <a:r>
              <a:rPr lang="en-US" dirty="0" smtClean="0"/>
              <a:t>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7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133600" cy="1451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9820276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086600" y="1752600"/>
            <a:ext cx="1255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JSON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17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5" y="265669"/>
            <a:ext cx="3259096" cy="21727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22357" y="265669"/>
            <a:ext cx="4279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Gabriel N. Schenker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822357" y="906162"/>
            <a:ext cx="3245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Distinguished Software Architect</a:t>
            </a:r>
          </a:p>
          <a:p>
            <a:r>
              <a:rPr lang="en-US" dirty="0" smtClean="0"/>
              <a:t>PhD in Astrophysics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3524" y="3202646"/>
            <a:ext cx="146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gnschenker</a:t>
            </a:r>
            <a:endParaRPr lang="en-US" dirty="0"/>
          </a:p>
        </p:txBody>
      </p:sp>
      <p:pic>
        <p:nvPicPr>
          <p:cNvPr id="8" name="Picture 2" descr="http://www.swinburne.edu.au/images/2013/twit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25" y="3095415"/>
            <a:ext cx="523875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images.sodahead.com/polls/002740707/1410173585_linkedin_logo2_answer_3_sm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25" y="3647866"/>
            <a:ext cx="5238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9981"/>
            <a:ext cx="2842998" cy="34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670003" y="2619981"/>
            <a:ext cx="3677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www.lostechies.com/gabrielschenker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93524" y="3725137"/>
            <a:ext cx="374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www.linkedin.com/in/gabrielschenker</a:t>
            </a:r>
            <a:endParaRPr lang="en-US" dirty="0"/>
          </a:p>
        </p:txBody>
      </p:sp>
      <p:pic>
        <p:nvPicPr>
          <p:cNvPr id="13" name="Picture 8" descr="http://www.markwk.com/images/github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25" y="4228229"/>
            <a:ext cx="592144" cy="59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093524" y="4339635"/>
            <a:ext cx="3123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https://github.com/gnschenker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6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Stateful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state is stored in DB</a:t>
            </a:r>
          </a:p>
          <a:p>
            <a:r>
              <a:rPr lang="en-US" dirty="0" smtClean="0"/>
              <a:t>Previous state is overwritten on each change</a:t>
            </a:r>
          </a:p>
          <a:p>
            <a:r>
              <a:rPr lang="en-US" dirty="0" smtClean="0"/>
              <a:t>Intent or context of change is unclear</a:t>
            </a:r>
          </a:p>
          <a:p>
            <a:r>
              <a:rPr lang="en-US" dirty="0" smtClean="0"/>
              <a:t>History gets lost</a:t>
            </a:r>
          </a:p>
          <a:p>
            <a:r>
              <a:rPr lang="en-US" dirty="0" smtClean="0"/>
              <a:t>Not open for the unknown…</a:t>
            </a:r>
          </a:p>
          <a:p>
            <a:endParaRPr lang="en-US" dirty="0"/>
          </a:p>
        </p:txBody>
      </p:sp>
      <p:pic>
        <p:nvPicPr>
          <p:cNvPr id="1026" name="Picture 2" descr="https://kennedysrms.wikispaces.com/file/view/question-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198" y="-101882"/>
            <a:ext cx="7580966" cy="758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76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i2.wp.com/www.swiftkicklife.com/wp-content/uploads/2014/04/Event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94" y="1253167"/>
            <a:ext cx="11673012" cy="368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6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50540" y="225211"/>
            <a:ext cx="8229600" cy="1143000"/>
          </a:xfrm>
        </p:spPr>
        <p:txBody>
          <a:bodyPr/>
          <a:lstStyle/>
          <a:p>
            <a:r>
              <a:rPr lang="en-US" dirty="0" smtClean="0"/>
              <a:t>Magic triangle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027140" y="1474573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465540" y="4235933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Model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512540" y="4255873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722340" y="4426433"/>
            <a:ext cx="2362200" cy="922672"/>
            <a:chOff x="3429000" y="4475860"/>
            <a:chExt cx="2362200" cy="922672"/>
          </a:xfrm>
        </p:grpSpPr>
        <p:sp>
          <p:nvSpPr>
            <p:cNvPr id="9" name="Striped Right Arrow 8"/>
            <p:cNvSpPr/>
            <p:nvPr/>
          </p:nvSpPr>
          <p:spPr>
            <a:xfrm>
              <a:off x="3429000" y="4475860"/>
              <a:ext cx="2362200" cy="609600"/>
            </a:xfrm>
            <a:prstGeom prst="stripedRightArrow">
              <a:avLst>
                <a:gd name="adj1" fmla="val 52804"/>
                <a:gd name="adj2" fmla="val 50000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62400" y="5029200"/>
              <a:ext cx="79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Events</a:t>
              </a:r>
              <a:endParaRPr lang="en-US" dirty="0"/>
            </a:p>
          </p:txBody>
        </p:sp>
      </p:grpSp>
      <p:sp>
        <p:nvSpPr>
          <p:cNvPr id="11" name="Right Arrow 10"/>
          <p:cNvSpPr/>
          <p:nvPr/>
        </p:nvSpPr>
        <p:spPr>
          <a:xfrm rot="7839647" flipV="1">
            <a:off x="3235353" y="2951357"/>
            <a:ext cx="2059572" cy="6096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02860" y="3608173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160740" y="2226370"/>
            <a:ext cx="748692" cy="2059572"/>
            <a:chOff x="5867400" y="2275797"/>
            <a:chExt cx="748692" cy="2059572"/>
          </a:xfrm>
        </p:grpSpPr>
        <p:sp>
          <p:nvSpPr>
            <p:cNvPr id="14" name="Right Arrow 13"/>
            <p:cNvSpPr/>
            <p:nvPr/>
          </p:nvSpPr>
          <p:spPr>
            <a:xfrm rot="13760353">
              <a:off x="5142414" y="3000783"/>
              <a:ext cx="2059572" cy="6096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43600" y="2331199"/>
              <a:ext cx="672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DTOs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512540" y="5360773"/>
            <a:ext cx="2514600" cy="1143000"/>
            <a:chOff x="1219200" y="5410200"/>
            <a:chExt cx="2514600" cy="1143000"/>
          </a:xfrm>
        </p:grpSpPr>
        <p:grpSp>
          <p:nvGrpSpPr>
            <p:cNvPr id="17" name="Group 16"/>
            <p:cNvGrpSpPr/>
            <p:nvPr/>
          </p:nvGrpSpPr>
          <p:grpSpPr>
            <a:xfrm>
              <a:off x="1718508" y="5867400"/>
              <a:ext cx="685800" cy="685800"/>
              <a:chOff x="1447800" y="5867400"/>
              <a:chExt cx="685800" cy="6858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5867400"/>
                <a:ext cx="0" cy="6858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447800" y="6553200"/>
                <a:ext cx="6858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133600" y="5867400"/>
                <a:ext cx="0" cy="6858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/>
            <p:cNvSpPr/>
            <p:nvPr/>
          </p:nvSpPr>
          <p:spPr>
            <a:xfrm>
              <a:off x="1743027" y="6382692"/>
              <a:ext cx="647700" cy="152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36616" y="6203889"/>
              <a:ext cx="647700" cy="152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2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41509" y="6032595"/>
              <a:ext cx="647700" cy="152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3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80508" y="6049596"/>
              <a:ext cx="1253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Event Store</a:t>
              </a:r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1981200" y="5410200"/>
              <a:ext cx="190500" cy="39266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19200" y="5421868"/>
              <a:ext cx="79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Events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100681" y="4522573"/>
            <a:ext cx="5105400" cy="1817132"/>
            <a:chOff x="1807341" y="4572000"/>
            <a:chExt cx="5105400" cy="1817132"/>
          </a:xfrm>
        </p:grpSpPr>
        <p:sp>
          <p:nvSpPr>
            <p:cNvPr id="28" name="Arc 27"/>
            <p:cNvSpPr/>
            <p:nvPr/>
          </p:nvSpPr>
          <p:spPr>
            <a:xfrm rot="10800000" flipH="1">
              <a:off x="1807341" y="4572000"/>
              <a:ext cx="5105400" cy="1638300"/>
            </a:xfrm>
            <a:prstGeom prst="arc">
              <a:avLst/>
            </a:prstGeom>
            <a:ln w="7620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7108" y="6019800"/>
              <a:ext cx="806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Replay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011848" y="2007973"/>
            <a:ext cx="1447800" cy="1784866"/>
            <a:chOff x="1718508" y="2057400"/>
            <a:chExt cx="1447800" cy="1784866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1718508" y="2209800"/>
              <a:ext cx="1447800" cy="16324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18920" y="2057400"/>
              <a:ext cx="11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ACK/NACK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25386" y="2563340"/>
            <a:ext cx="1447800" cy="1632466"/>
            <a:chOff x="4832046" y="2612767"/>
            <a:chExt cx="1447800" cy="1632466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4832046" y="2612767"/>
              <a:ext cx="1447800" cy="163246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105400" y="3821668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Queries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620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 smtClean="0"/>
              <a:t>Event store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0" y="1600201"/>
            <a:ext cx="4876800" cy="4525963"/>
          </a:xfrm>
        </p:spPr>
        <p:txBody>
          <a:bodyPr/>
          <a:lstStyle/>
          <a:p>
            <a:r>
              <a:rPr lang="en-US" dirty="0" smtClean="0"/>
              <a:t>Append only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No change, no delete</a:t>
            </a:r>
          </a:p>
          <a:p>
            <a:r>
              <a:rPr lang="en-US" dirty="0" smtClean="0"/>
              <a:t>Full history</a:t>
            </a:r>
          </a:p>
          <a:p>
            <a:r>
              <a:rPr lang="en-US" dirty="0" smtClean="0"/>
              <a:t>Truth</a:t>
            </a:r>
          </a:p>
          <a:p>
            <a:r>
              <a:rPr lang="en-US" dirty="0" smtClean="0"/>
              <a:t>Replay</a:t>
            </a:r>
          </a:p>
          <a:p>
            <a:r>
              <a:rPr lang="en-US" dirty="0" smtClean="0"/>
              <a:t>Open for the unknown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62200" y="1676400"/>
            <a:ext cx="17526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396704" y="5697748"/>
            <a:ext cx="16764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05332" y="5207478"/>
            <a:ext cx="16764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396704" y="4724400"/>
            <a:ext cx="16764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3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05332" y="3503044"/>
            <a:ext cx="16764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405332" y="3014930"/>
            <a:ext cx="16764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n+1</a:t>
            </a:r>
          </a:p>
        </p:txBody>
      </p:sp>
      <p:sp>
        <p:nvSpPr>
          <p:cNvPr id="12" name="Flowchart: Connector 11"/>
          <p:cNvSpPr/>
          <p:nvPr/>
        </p:nvSpPr>
        <p:spPr>
          <a:xfrm>
            <a:off x="3183148" y="4309872"/>
            <a:ext cx="110704" cy="109728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3179552" y="4517136"/>
            <a:ext cx="110704" cy="109728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3188180" y="4093464"/>
            <a:ext cx="110704" cy="109728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343400" y="1676400"/>
            <a:ext cx="0" cy="449580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43401" y="149173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30216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gives context</a:t>
            </a:r>
          </a:p>
          <a:p>
            <a:r>
              <a:rPr lang="en-US" dirty="0" smtClean="0"/>
              <a:t>Payload tells what has changed </a:t>
            </a:r>
            <a:r>
              <a:rPr lang="en-US" dirty="0" smtClean="0">
                <a:sym typeface="Wingdings" panose="05000000000000000000" pitchFamily="2" charset="2"/>
              </a:rPr>
              <a:t> delta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Name is in past tense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Cannot be undone</a:t>
            </a:r>
            <a:endParaRPr lang="en-US" dirty="0"/>
          </a:p>
        </p:txBody>
      </p:sp>
      <p:pic>
        <p:nvPicPr>
          <p:cNvPr id="3074" name="Picture 2" descr="https://esgeemusings.files.wordpress.com/2015/02/context-img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270" y="3359149"/>
            <a:ext cx="5042387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11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Events of a single aggregate instance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01864" y="4658708"/>
            <a:ext cx="1491673" cy="4673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1 - NewTaskScheduled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96624" y="4110379"/>
            <a:ext cx="1491673" cy="4673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2 - TaskPublished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98368" y="3585077"/>
            <a:ext cx="1491673" cy="4673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3 - TaskAccepted</a:t>
            </a:r>
            <a:endParaRPr lang="en-US" sz="1200" dirty="0"/>
          </a:p>
        </p:txBody>
      </p:sp>
      <p:grpSp>
        <p:nvGrpSpPr>
          <p:cNvPr id="8" name="Group 7"/>
          <p:cNvGrpSpPr/>
          <p:nvPr/>
        </p:nvGrpSpPr>
        <p:grpSpPr>
          <a:xfrm>
            <a:off x="3054921" y="2286000"/>
            <a:ext cx="1579418" cy="3300947"/>
            <a:chOff x="3054921" y="2286000"/>
            <a:chExt cx="1579418" cy="3300947"/>
          </a:xfrm>
        </p:grpSpPr>
        <p:grpSp>
          <p:nvGrpSpPr>
            <p:cNvPr id="9" name="Group 8"/>
            <p:cNvGrpSpPr/>
            <p:nvPr/>
          </p:nvGrpSpPr>
          <p:grpSpPr>
            <a:xfrm>
              <a:off x="3054921" y="2286000"/>
              <a:ext cx="1579418" cy="2895599"/>
              <a:chOff x="1447800" y="5608983"/>
              <a:chExt cx="685800" cy="944217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447800" y="5608983"/>
                <a:ext cx="0" cy="9442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447800" y="6553200"/>
                <a:ext cx="6858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133600" y="5608983"/>
                <a:ext cx="0" cy="9442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3277592" y="5217615"/>
              <a:ext cx="1294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Event Store</a:t>
              </a:r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095624" y="2656838"/>
            <a:ext cx="1491673" cy="4673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</a:t>
            </a:r>
            <a:r>
              <a:rPr lang="en-US" sz="1200" dirty="0" smtClean="0"/>
              <a:t> - TaskCompleted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733799" y="3200398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⁞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18752" y="2754122"/>
            <a:ext cx="37623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Stream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42579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133600" cy="1451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7654465" cy="552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84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143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Event Sourcing</vt:lpstr>
      <vt:lpstr>PowerPoint Presentation</vt:lpstr>
      <vt:lpstr>Stateful applications</vt:lpstr>
      <vt:lpstr>PowerPoint Presentation</vt:lpstr>
      <vt:lpstr>Magic triangle</vt:lpstr>
      <vt:lpstr>Event store</vt:lpstr>
      <vt:lpstr>Events</vt:lpstr>
      <vt:lpstr>Events of a single aggregate instance</vt:lpstr>
      <vt:lpstr>Streams</vt:lpstr>
      <vt:lpstr>Events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Sourcing</dc:title>
  <dc:creator>Gabriel Schenker</dc:creator>
  <cp:lastModifiedBy>Gabriel Schenker</cp:lastModifiedBy>
  <cp:revision>5</cp:revision>
  <dcterms:created xsi:type="dcterms:W3CDTF">2016-03-25T23:11:48Z</dcterms:created>
  <dcterms:modified xsi:type="dcterms:W3CDTF">2016-03-25T23:32:53Z</dcterms:modified>
</cp:coreProperties>
</file>