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528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8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53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92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27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525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318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6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51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7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0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7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4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39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97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02C63D-281D-4F6C-AABA-691229D5554B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D9A19-871D-4931-A598-12747F45B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195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Mesterséges intelligencia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(Felskálázás)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Kovács Konrád &amp; </a:t>
            </a:r>
            <a:r>
              <a:rPr lang="hu-HU" dirty="0" err="1" smtClean="0"/>
              <a:t>Csabrák</a:t>
            </a:r>
            <a:r>
              <a:rPr lang="hu-HU" dirty="0" smtClean="0"/>
              <a:t> István</a:t>
            </a:r>
          </a:p>
          <a:p>
            <a:r>
              <a:rPr lang="hu-HU" dirty="0" smtClean="0"/>
              <a:t> &amp; </a:t>
            </a:r>
            <a:r>
              <a:rPr lang="hu-HU" dirty="0" err="1" smtClean="0"/>
              <a:t>Vinczellér</a:t>
            </a:r>
            <a:r>
              <a:rPr lang="hu-HU" dirty="0" smtClean="0"/>
              <a:t> Alex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42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08530" y="2675068"/>
            <a:ext cx="10131425" cy="1456267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9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„felskálázás”?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számítógépes grafika </a:t>
            </a:r>
            <a:r>
              <a:rPr lang="hu-HU" sz="2000" dirty="0" smtClean="0"/>
              <a:t>és a </a:t>
            </a:r>
            <a:r>
              <a:rPr lang="hu-HU" sz="2000" dirty="0"/>
              <a:t>digitális </a:t>
            </a:r>
            <a:r>
              <a:rPr lang="hu-HU" sz="2000" dirty="0" smtClean="0"/>
              <a:t>képalkotás, a kép méretezés </a:t>
            </a:r>
            <a:r>
              <a:rPr lang="hu-HU" sz="2000" dirty="0"/>
              <a:t>utal </a:t>
            </a:r>
            <a:r>
              <a:rPr lang="hu-HU" sz="2000" dirty="0" smtClean="0"/>
              <a:t>egy digitális kép/videó átméretezésére/feljavítására. A </a:t>
            </a:r>
            <a:r>
              <a:rPr lang="hu-HU" sz="2000" dirty="0"/>
              <a:t>videotechnikában a digitális anyagok </a:t>
            </a:r>
            <a:r>
              <a:rPr lang="hu-HU" sz="2000" dirty="0" smtClean="0"/>
              <a:t>javítását </a:t>
            </a:r>
            <a:r>
              <a:rPr lang="hu-HU" sz="2000" dirty="0"/>
              <a:t>felskálázásnak vagy felbontásnövelésnek </a:t>
            </a:r>
            <a:r>
              <a:rPr lang="hu-HU" sz="2000" dirty="0" smtClean="0"/>
              <a:t>nevezik.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68" y="271134"/>
            <a:ext cx="3250794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Felskálázás a videójátékokban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videójátékokban nagyon fontos a teljesítmény. Minél nagyobb a játéknak a felbontása, annál nehezebb azt futtatni. Az utóbbi pár évben megjelentek az A.I-t (mesterséges intelligencia) használó felskálázó technológiák, mint pl. az NVIDIA DLSS, AMD FSR, Intel </a:t>
            </a:r>
            <a:r>
              <a:rPr lang="hu-HU" dirty="0" err="1" smtClean="0"/>
              <a:t>XeSS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615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Felskálázás a gyakorlatban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452744"/>
            <a:ext cx="5043659" cy="299062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0" y="2452744"/>
            <a:ext cx="4859040" cy="29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1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FELSKÁLÁZÁSRÓl</a:t>
            </a:r>
            <a:r>
              <a:rPr lang="hu-HU" dirty="0" smtClean="0"/>
              <a:t> bővebben: NVIDIA DLSS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NVIDIA DLSS egy mesterséges intelligenciát használó, a videókártya magjain lefutó algoritmus, ami valós időben, a videójátéktól kapott visszajelzésekből és az előzőleg tanult adatokból felskálázza, javítja a képminőséget. A natív felbontás alatt fut, viszont képes natív-szerű képminőséget és több képkockát (FPS-t nyújtani).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31" y="146429"/>
            <a:ext cx="3091031" cy="23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FELSKÁLÁZÁSRÓl</a:t>
            </a:r>
            <a:r>
              <a:rPr lang="hu-HU" dirty="0"/>
              <a:t> bővebben: </a:t>
            </a:r>
            <a:r>
              <a:rPr lang="hu-HU" dirty="0" smtClean="0"/>
              <a:t>AMD FSR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NVIDIA-hoz hasonlóan az AMD-nek is van egy hasonló technológiája, amit </a:t>
            </a:r>
            <a:r>
              <a:rPr lang="hu-HU" dirty="0" err="1" smtClean="0"/>
              <a:t>FidelityFX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Resolution-nek</a:t>
            </a:r>
            <a:r>
              <a:rPr lang="hu-HU" dirty="0" smtClean="0"/>
              <a:t> (FSR) neveznek. A DLSS-</a:t>
            </a:r>
            <a:r>
              <a:rPr lang="hu-HU" dirty="0" err="1" smtClean="0"/>
              <a:t>hez</a:t>
            </a:r>
            <a:r>
              <a:rPr lang="hu-HU" dirty="0" smtClean="0"/>
              <a:t> hasonlóan ez is egy mesterséges intelligencia által felgyorsított, tanult algoritmust használ, ami segíti a teljesítménynövekedést bizonyos videójátékokban, amik támogatják a technológiát.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11" y="400972"/>
            <a:ext cx="3329790" cy="21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5044" y="362541"/>
            <a:ext cx="10131425" cy="1456267"/>
          </a:xfrm>
        </p:spPr>
        <p:txBody>
          <a:bodyPr/>
          <a:lstStyle/>
          <a:p>
            <a:pPr algn="ctr"/>
            <a:r>
              <a:rPr lang="hu-HU" dirty="0" smtClean="0"/>
              <a:t>DLSS </a:t>
            </a:r>
            <a:r>
              <a:rPr lang="hu-HU" dirty="0" err="1" smtClean="0"/>
              <a:t>vs</a:t>
            </a:r>
            <a:r>
              <a:rPr lang="hu-HU" dirty="0" smtClean="0"/>
              <a:t> FSR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26" y="1818808"/>
            <a:ext cx="9520518" cy="4543963"/>
          </a:xfrm>
        </p:spPr>
      </p:pic>
    </p:spTree>
    <p:extLst>
      <p:ext uri="{BB962C8B-B14F-4D97-AF65-F5344CB8AC3E}">
        <p14:creationId xmlns:p14="http://schemas.microsoft.com/office/powerpoint/2010/main" val="7730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BELÉPÉSÜNK A TECHNOLÓGIÁBA (PRA)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abban hiszünk, hogy a nyíltan elérhető, nyíltan fejleszthető szoftverekben van a jövő. Ezért elkezdtünk dolgozni egy olyan technológián, ami a konkurenciától eltérően teljesen nyílt forráskódú. A </a:t>
            </a:r>
            <a:r>
              <a:rPr lang="hu-HU" dirty="0" err="1" smtClean="0"/>
              <a:t>GitHub</a:t>
            </a:r>
            <a:r>
              <a:rPr lang="hu-HU" dirty="0" smtClean="0"/>
              <a:t> segítségével lehetőségünk van arra, hogy emberek milliói előtt mutassuk meg a munkákat és lehetőséget adunk arra, hogy a felhasználók egyszerűen, konstruktívan adhassanak visszajelzést és akár segítsék a projekt alakulását, fejlődését.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220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Progressive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r>
              <a:rPr lang="hu-HU" dirty="0" smtClean="0"/>
              <a:t> </a:t>
            </a:r>
            <a:r>
              <a:rPr lang="hu-HU" dirty="0" err="1" smtClean="0"/>
              <a:t>aider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PRA (</a:t>
            </a:r>
            <a:r>
              <a:rPr lang="hu-HU" dirty="0" err="1" smtClean="0"/>
              <a:t>Progressive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r>
              <a:rPr lang="hu-HU" dirty="0" smtClean="0"/>
              <a:t> </a:t>
            </a:r>
            <a:r>
              <a:rPr lang="hu-HU" dirty="0" err="1" smtClean="0"/>
              <a:t>Aider</a:t>
            </a:r>
            <a:r>
              <a:rPr lang="hu-HU" dirty="0" smtClean="0"/>
              <a:t>) egy nyílt forráskódú, univerzálisan működő mesterséges intelligenciát használó felskálázó, ami hardvertől függetlenül képes valós időben a képminőség feljavítani és a teljesítményt növelni. A PRA a DLSS és FSR-</a:t>
            </a:r>
            <a:r>
              <a:rPr lang="hu-HU" dirty="0" err="1" smtClean="0"/>
              <a:t>től</a:t>
            </a:r>
            <a:r>
              <a:rPr lang="hu-HU" dirty="0" smtClean="0"/>
              <a:t> eltérően nem igényel egyéni támogatást a szoftvertől és fejlesztőitől, hanem a videókártya illesztőprogramjába beépítve egy alacsony, driver szinten képes kezelni és módosítani az instrukciókat, ezzel felülírva az adott játék vagy szoftver képmegjelenítési módszereit. A projekt még korai fázisban van, tervezzük, hogy a későbbiekben a megosztó portálokon (</a:t>
            </a:r>
            <a:r>
              <a:rPr lang="hu-HU" dirty="0" err="1" smtClean="0"/>
              <a:t>GitHub</a:t>
            </a:r>
            <a:r>
              <a:rPr lang="hu-HU" dirty="0" smtClean="0"/>
              <a:t>, </a:t>
            </a:r>
            <a:r>
              <a:rPr lang="hu-HU" dirty="0" err="1" smtClean="0"/>
              <a:t>GitLab</a:t>
            </a:r>
            <a:r>
              <a:rPr lang="hu-HU" dirty="0" smtClean="0"/>
              <a:t>) elérhetővé tesszük mindenki számára. A szoftver ingyenes lesz és módosítható lesz mindenki számára, ezzel is segítve a projekt fejlődését a közeljövőben.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883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107</TotalTime>
  <Words>410</Words>
  <Application>Microsoft Office PowerPoint</Application>
  <PresentationFormat>Szélesvásznú</PresentationFormat>
  <Paragraphs>18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Égi</vt:lpstr>
      <vt:lpstr>Mesterséges intelligencia  (Felskálázás)</vt:lpstr>
      <vt:lpstr>Mi az a „felskálázás”?</vt:lpstr>
      <vt:lpstr>Felskálázás a videójátékokban</vt:lpstr>
      <vt:lpstr>Felskálázás a gyakorlatban</vt:lpstr>
      <vt:lpstr>FELSKÁLÁZÁSRÓl bővebben: NVIDIA DLSS</vt:lpstr>
      <vt:lpstr>FELSKÁLÁZÁSRÓl bővebben: AMD FSR</vt:lpstr>
      <vt:lpstr>DLSS vs FSR</vt:lpstr>
      <vt:lpstr>BELÉPÉSÜNK A TECHNOLÓGIÁBA (PRA)</vt:lpstr>
      <vt:lpstr>Progressive Resolution aider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(Anti-Cheat)</dc:title>
  <dc:creator>DIÁK</dc:creator>
  <cp:lastModifiedBy>DIÁK</cp:lastModifiedBy>
  <cp:revision>30</cp:revision>
  <dcterms:created xsi:type="dcterms:W3CDTF">2021-09-17T06:16:57Z</dcterms:created>
  <dcterms:modified xsi:type="dcterms:W3CDTF">2021-09-17T08:04:21Z</dcterms:modified>
</cp:coreProperties>
</file>