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C1B7A5-E451-442B-A6E0-DBD61DBB44C8}" v="35" dt="2023-04-17T19:56:36.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3" d="100"/>
          <a:sy n="43" d="100"/>
        </p:scale>
        <p:origin x="62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gener, Adam Kyle" userId="a323b2da-296f-4a5f-bb3e-a74ba11a72e7" providerId="ADAL" clId="{B4C1B7A5-E451-442B-A6E0-DBD61DBB44C8}"/>
    <pc:docChg chg="undo custSel addSld delSld modSld">
      <pc:chgData name="Wagener, Adam Kyle" userId="a323b2da-296f-4a5f-bb3e-a74ba11a72e7" providerId="ADAL" clId="{B4C1B7A5-E451-442B-A6E0-DBD61DBB44C8}" dt="2023-04-17T20:00:02.770" v="3370" actId="313"/>
      <pc:docMkLst>
        <pc:docMk/>
      </pc:docMkLst>
      <pc:sldChg chg="modSp mod">
        <pc:chgData name="Wagener, Adam Kyle" userId="a323b2da-296f-4a5f-bb3e-a74ba11a72e7" providerId="ADAL" clId="{B4C1B7A5-E451-442B-A6E0-DBD61DBB44C8}" dt="2023-04-17T19:27:51.868" v="372" actId="20577"/>
        <pc:sldMkLst>
          <pc:docMk/>
          <pc:sldMk cId="1271419200" sldId="260"/>
        </pc:sldMkLst>
        <pc:spChg chg="mod">
          <ac:chgData name="Wagener, Adam Kyle" userId="a323b2da-296f-4a5f-bb3e-a74ba11a72e7" providerId="ADAL" clId="{B4C1B7A5-E451-442B-A6E0-DBD61DBB44C8}" dt="2023-04-17T19:26:46.383" v="36" actId="20577"/>
          <ac:spMkLst>
            <pc:docMk/>
            <pc:sldMk cId="1271419200" sldId="260"/>
            <ac:spMk id="2" creationId="{F83ACB94-45FA-31F8-41D7-F972A0DA962D}"/>
          </ac:spMkLst>
        </pc:spChg>
        <pc:spChg chg="mod">
          <ac:chgData name="Wagener, Adam Kyle" userId="a323b2da-296f-4a5f-bb3e-a74ba11a72e7" providerId="ADAL" clId="{B4C1B7A5-E451-442B-A6E0-DBD61DBB44C8}" dt="2023-04-17T19:27:51.868" v="372" actId="20577"/>
          <ac:spMkLst>
            <pc:docMk/>
            <pc:sldMk cId="1271419200" sldId="260"/>
            <ac:spMk id="3" creationId="{1B5221E6-FF76-E74B-07FC-C102B5641B1D}"/>
          </ac:spMkLst>
        </pc:spChg>
      </pc:sldChg>
      <pc:sldChg chg="modSp new mod">
        <pc:chgData name="Wagener, Adam Kyle" userId="a323b2da-296f-4a5f-bb3e-a74ba11a72e7" providerId="ADAL" clId="{B4C1B7A5-E451-442B-A6E0-DBD61DBB44C8}" dt="2023-04-17T19:31:33.562" v="772" actId="5793"/>
        <pc:sldMkLst>
          <pc:docMk/>
          <pc:sldMk cId="1895466870" sldId="261"/>
        </pc:sldMkLst>
        <pc:spChg chg="mod">
          <ac:chgData name="Wagener, Adam Kyle" userId="a323b2da-296f-4a5f-bb3e-a74ba11a72e7" providerId="ADAL" clId="{B4C1B7A5-E451-442B-A6E0-DBD61DBB44C8}" dt="2023-04-17T19:28:04.364" v="396" actId="20577"/>
          <ac:spMkLst>
            <pc:docMk/>
            <pc:sldMk cId="1895466870" sldId="261"/>
            <ac:spMk id="2" creationId="{A341D45F-FD3C-E279-FE92-BCB33C731437}"/>
          </ac:spMkLst>
        </pc:spChg>
        <pc:spChg chg="mod">
          <ac:chgData name="Wagener, Adam Kyle" userId="a323b2da-296f-4a5f-bb3e-a74ba11a72e7" providerId="ADAL" clId="{B4C1B7A5-E451-442B-A6E0-DBD61DBB44C8}" dt="2023-04-17T19:31:33.562" v="772" actId="5793"/>
          <ac:spMkLst>
            <pc:docMk/>
            <pc:sldMk cId="1895466870" sldId="261"/>
            <ac:spMk id="3" creationId="{3C4268E6-37EF-7BFB-E381-E5692511CE0C}"/>
          </ac:spMkLst>
        </pc:spChg>
      </pc:sldChg>
      <pc:sldChg chg="modSp new mod">
        <pc:chgData name="Wagener, Adam Kyle" userId="a323b2da-296f-4a5f-bb3e-a74ba11a72e7" providerId="ADAL" clId="{B4C1B7A5-E451-442B-A6E0-DBD61DBB44C8}" dt="2023-04-17T19:29:43.206" v="645" actId="403"/>
        <pc:sldMkLst>
          <pc:docMk/>
          <pc:sldMk cId="2277843913" sldId="262"/>
        </pc:sldMkLst>
        <pc:spChg chg="mod">
          <ac:chgData name="Wagener, Adam Kyle" userId="a323b2da-296f-4a5f-bb3e-a74ba11a72e7" providerId="ADAL" clId="{B4C1B7A5-E451-442B-A6E0-DBD61DBB44C8}" dt="2023-04-17T19:29:36.042" v="640" actId="20577"/>
          <ac:spMkLst>
            <pc:docMk/>
            <pc:sldMk cId="2277843913" sldId="262"/>
            <ac:spMk id="2" creationId="{D3434200-F36A-2E14-4480-72AE38585EEE}"/>
          </ac:spMkLst>
        </pc:spChg>
        <pc:spChg chg="mod">
          <ac:chgData name="Wagener, Adam Kyle" userId="a323b2da-296f-4a5f-bb3e-a74ba11a72e7" providerId="ADAL" clId="{B4C1B7A5-E451-442B-A6E0-DBD61DBB44C8}" dt="2023-04-17T19:29:43.206" v="645" actId="403"/>
          <ac:spMkLst>
            <pc:docMk/>
            <pc:sldMk cId="2277843913" sldId="262"/>
            <ac:spMk id="3" creationId="{1144059C-B3E9-6F93-C50C-723EF1B8DC3E}"/>
          </ac:spMkLst>
        </pc:spChg>
      </pc:sldChg>
      <pc:sldChg chg="addSp delSp modSp new mod">
        <pc:chgData name="Wagener, Adam Kyle" userId="a323b2da-296f-4a5f-bb3e-a74ba11a72e7" providerId="ADAL" clId="{B4C1B7A5-E451-442B-A6E0-DBD61DBB44C8}" dt="2023-04-17T19:30:34.043" v="653" actId="207"/>
        <pc:sldMkLst>
          <pc:docMk/>
          <pc:sldMk cId="523638808" sldId="263"/>
        </pc:sldMkLst>
        <pc:spChg chg="del">
          <ac:chgData name="Wagener, Adam Kyle" userId="a323b2da-296f-4a5f-bb3e-a74ba11a72e7" providerId="ADAL" clId="{B4C1B7A5-E451-442B-A6E0-DBD61DBB44C8}" dt="2023-04-17T19:30:09.230" v="647" actId="478"/>
          <ac:spMkLst>
            <pc:docMk/>
            <pc:sldMk cId="523638808" sldId="263"/>
            <ac:spMk id="2" creationId="{9BFAE46A-0E38-0083-91C4-87DE2C00DB9A}"/>
          </ac:spMkLst>
        </pc:spChg>
        <pc:spChg chg="mod">
          <ac:chgData name="Wagener, Adam Kyle" userId="a323b2da-296f-4a5f-bb3e-a74ba11a72e7" providerId="ADAL" clId="{B4C1B7A5-E451-442B-A6E0-DBD61DBB44C8}" dt="2023-04-17T19:30:34.043" v="653" actId="207"/>
          <ac:spMkLst>
            <pc:docMk/>
            <pc:sldMk cId="523638808" sldId="263"/>
            <ac:spMk id="3" creationId="{5C3979A5-6149-6654-A97E-AC0F96ED22AE}"/>
          </ac:spMkLst>
        </pc:spChg>
        <pc:picChg chg="add mod">
          <ac:chgData name="Wagener, Adam Kyle" userId="a323b2da-296f-4a5f-bb3e-a74ba11a72e7" providerId="ADAL" clId="{B4C1B7A5-E451-442B-A6E0-DBD61DBB44C8}" dt="2023-04-17T19:30:12.141" v="649" actId="1076"/>
          <ac:picMkLst>
            <pc:docMk/>
            <pc:sldMk cId="523638808" sldId="263"/>
            <ac:picMk id="1026" creationId="{B7AFAE72-556A-892B-96B8-C8C06BA7C997}"/>
          </ac:picMkLst>
        </pc:picChg>
      </pc:sldChg>
      <pc:sldChg chg="addSp delSp modSp new mod">
        <pc:chgData name="Wagener, Adam Kyle" userId="a323b2da-296f-4a5f-bb3e-a74ba11a72e7" providerId="ADAL" clId="{B4C1B7A5-E451-442B-A6E0-DBD61DBB44C8}" dt="2023-04-17T19:34:09.274" v="913" actId="20577"/>
        <pc:sldMkLst>
          <pc:docMk/>
          <pc:sldMk cId="2226874957" sldId="264"/>
        </pc:sldMkLst>
        <pc:spChg chg="mod">
          <ac:chgData name="Wagener, Adam Kyle" userId="a323b2da-296f-4a5f-bb3e-a74ba11a72e7" providerId="ADAL" clId="{B4C1B7A5-E451-442B-A6E0-DBD61DBB44C8}" dt="2023-04-17T19:32:25.848" v="785" actId="20577"/>
          <ac:spMkLst>
            <pc:docMk/>
            <pc:sldMk cId="2226874957" sldId="264"/>
            <ac:spMk id="2" creationId="{139CC3CB-23DA-4BD5-43F1-14A52E5DB1BE}"/>
          </ac:spMkLst>
        </pc:spChg>
        <pc:spChg chg="del">
          <ac:chgData name="Wagener, Adam Kyle" userId="a323b2da-296f-4a5f-bb3e-a74ba11a72e7" providerId="ADAL" clId="{B4C1B7A5-E451-442B-A6E0-DBD61DBB44C8}" dt="2023-04-17T19:32:27.941" v="786" actId="478"/>
          <ac:spMkLst>
            <pc:docMk/>
            <pc:sldMk cId="2226874957" sldId="264"/>
            <ac:spMk id="3" creationId="{A9EA4B83-EB72-AA4C-EC24-D38A36B8D2AF}"/>
          </ac:spMkLst>
        </pc:spChg>
        <pc:spChg chg="add mod">
          <ac:chgData name="Wagener, Adam Kyle" userId="a323b2da-296f-4a5f-bb3e-a74ba11a72e7" providerId="ADAL" clId="{B4C1B7A5-E451-442B-A6E0-DBD61DBB44C8}" dt="2023-04-17T19:34:09.274" v="913" actId="20577"/>
          <ac:spMkLst>
            <pc:docMk/>
            <pc:sldMk cId="2226874957" sldId="264"/>
            <ac:spMk id="4" creationId="{B1AA88C7-3C03-6421-4398-3C63471D941C}"/>
          </ac:spMkLst>
        </pc:spChg>
        <pc:picChg chg="add mod">
          <ac:chgData name="Wagener, Adam Kyle" userId="a323b2da-296f-4a5f-bb3e-a74ba11a72e7" providerId="ADAL" clId="{B4C1B7A5-E451-442B-A6E0-DBD61DBB44C8}" dt="2023-04-17T19:32:30.458" v="788" actId="1076"/>
          <ac:picMkLst>
            <pc:docMk/>
            <pc:sldMk cId="2226874957" sldId="264"/>
            <ac:picMk id="2050" creationId="{E8D18D9A-5E82-4E86-F8CC-D8941D5BC897}"/>
          </ac:picMkLst>
        </pc:picChg>
      </pc:sldChg>
      <pc:sldChg chg="addSp delSp modSp new mod">
        <pc:chgData name="Wagener, Adam Kyle" userId="a323b2da-296f-4a5f-bb3e-a74ba11a72e7" providerId="ADAL" clId="{B4C1B7A5-E451-442B-A6E0-DBD61DBB44C8}" dt="2023-04-17T19:35:41.828" v="1033" actId="403"/>
        <pc:sldMkLst>
          <pc:docMk/>
          <pc:sldMk cId="2274089307" sldId="265"/>
        </pc:sldMkLst>
        <pc:spChg chg="del">
          <ac:chgData name="Wagener, Adam Kyle" userId="a323b2da-296f-4a5f-bb3e-a74ba11a72e7" providerId="ADAL" clId="{B4C1B7A5-E451-442B-A6E0-DBD61DBB44C8}" dt="2023-04-17T19:35:27.492" v="1028" actId="478"/>
          <ac:spMkLst>
            <pc:docMk/>
            <pc:sldMk cId="2274089307" sldId="265"/>
            <ac:spMk id="2" creationId="{AB708267-A70A-5790-94C4-82A7654A6C67}"/>
          </ac:spMkLst>
        </pc:spChg>
        <pc:spChg chg="mod">
          <ac:chgData name="Wagener, Adam Kyle" userId="a323b2da-296f-4a5f-bb3e-a74ba11a72e7" providerId="ADAL" clId="{B4C1B7A5-E451-442B-A6E0-DBD61DBB44C8}" dt="2023-04-17T19:35:41.828" v="1033" actId="403"/>
          <ac:spMkLst>
            <pc:docMk/>
            <pc:sldMk cId="2274089307" sldId="265"/>
            <ac:spMk id="3" creationId="{0BD83259-50A3-181E-943A-4A9E5AFBC5FC}"/>
          </ac:spMkLst>
        </pc:spChg>
        <pc:spChg chg="add del">
          <ac:chgData name="Wagener, Adam Kyle" userId="a323b2da-296f-4a5f-bb3e-a74ba11a72e7" providerId="ADAL" clId="{B4C1B7A5-E451-442B-A6E0-DBD61DBB44C8}" dt="2023-04-17T19:34:33.594" v="916"/>
          <ac:spMkLst>
            <pc:docMk/>
            <pc:sldMk cId="2274089307" sldId="265"/>
            <ac:spMk id="4" creationId="{71F183EE-478A-FC00-7C84-C8F6829C4D72}"/>
          </ac:spMkLst>
        </pc:spChg>
        <pc:spChg chg="add del mod">
          <ac:chgData name="Wagener, Adam Kyle" userId="a323b2da-296f-4a5f-bb3e-a74ba11a72e7" providerId="ADAL" clId="{B4C1B7A5-E451-442B-A6E0-DBD61DBB44C8}" dt="2023-04-17T19:34:43.326" v="919" actId="478"/>
          <ac:spMkLst>
            <pc:docMk/>
            <pc:sldMk cId="2274089307" sldId="265"/>
            <ac:spMk id="5" creationId="{9FD8F952-6197-521B-BD31-6DE16B043F53}"/>
          </ac:spMkLst>
        </pc:spChg>
        <pc:picChg chg="add mod">
          <ac:chgData name="Wagener, Adam Kyle" userId="a323b2da-296f-4a5f-bb3e-a74ba11a72e7" providerId="ADAL" clId="{B4C1B7A5-E451-442B-A6E0-DBD61DBB44C8}" dt="2023-04-17T19:35:30.934" v="1029" actId="1076"/>
          <ac:picMkLst>
            <pc:docMk/>
            <pc:sldMk cId="2274089307" sldId="265"/>
            <ac:picMk id="7" creationId="{EF8A1691-57F5-DE2C-88E2-C286D8053740}"/>
          </ac:picMkLst>
        </pc:picChg>
      </pc:sldChg>
      <pc:sldChg chg="addSp modSp new mod">
        <pc:chgData name="Wagener, Adam Kyle" userId="a323b2da-296f-4a5f-bb3e-a74ba11a72e7" providerId="ADAL" clId="{B4C1B7A5-E451-442B-A6E0-DBD61DBB44C8}" dt="2023-04-17T19:41:50.728" v="1840" actId="20577"/>
        <pc:sldMkLst>
          <pc:docMk/>
          <pc:sldMk cId="1967593986" sldId="266"/>
        </pc:sldMkLst>
        <pc:spChg chg="mod">
          <ac:chgData name="Wagener, Adam Kyle" userId="a323b2da-296f-4a5f-bb3e-a74ba11a72e7" providerId="ADAL" clId="{B4C1B7A5-E451-442B-A6E0-DBD61DBB44C8}" dt="2023-04-17T19:36:05.966" v="1047" actId="20577"/>
          <ac:spMkLst>
            <pc:docMk/>
            <pc:sldMk cId="1967593986" sldId="266"/>
            <ac:spMk id="2" creationId="{4029147E-0395-5E27-931C-F0DC6488F38F}"/>
          </ac:spMkLst>
        </pc:spChg>
        <pc:spChg chg="mod">
          <ac:chgData name="Wagener, Adam Kyle" userId="a323b2da-296f-4a5f-bb3e-a74ba11a72e7" providerId="ADAL" clId="{B4C1B7A5-E451-442B-A6E0-DBD61DBB44C8}" dt="2023-04-17T19:41:50.728" v="1840" actId="20577"/>
          <ac:spMkLst>
            <pc:docMk/>
            <pc:sldMk cId="1967593986" sldId="266"/>
            <ac:spMk id="3" creationId="{860CC5B9-00D2-32FF-18CA-14184665ACCD}"/>
          </ac:spMkLst>
        </pc:spChg>
        <pc:picChg chg="add mod">
          <ac:chgData name="Wagener, Adam Kyle" userId="a323b2da-296f-4a5f-bb3e-a74ba11a72e7" providerId="ADAL" clId="{B4C1B7A5-E451-442B-A6E0-DBD61DBB44C8}" dt="2023-04-17T19:36:16.150" v="1051" actId="1076"/>
          <ac:picMkLst>
            <pc:docMk/>
            <pc:sldMk cId="1967593986" sldId="266"/>
            <ac:picMk id="4098" creationId="{536A9123-8A90-916C-0CCA-C9AE120718AE}"/>
          </ac:picMkLst>
        </pc:picChg>
      </pc:sldChg>
      <pc:sldChg chg="addSp delSp modSp new mod">
        <pc:chgData name="Wagener, Adam Kyle" userId="a323b2da-296f-4a5f-bb3e-a74ba11a72e7" providerId="ADAL" clId="{B4C1B7A5-E451-442B-A6E0-DBD61DBB44C8}" dt="2023-04-17T19:40:19.353" v="1763" actId="1076"/>
        <pc:sldMkLst>
          <pc:docMk/>
          <pc:sldMk cId="1074880239" sldId="267"/>
        </pc:sldMkLst>
        <pc:spChg chg="mod">
          <ac:chgData name="Wagener, Adam Kyle" userId="a323b2da-296f-4a5f-bb3e-a74ba11a72e7" providerId="ADAL" clId="{B4C1B7A5-E451-442B-A6E0-DBD61DBB44C8}" dt="2023-04-17T19:38:46.428" v="1607" actId="20577"/>
          <ac:spMkLst>
            <pc:docMk/>
            <pc:sldMk cId="1074880239" sldId="267"/>
            <ac:spMk id="2" creationId="{717FA490-11C9-E4EA-3625-CCA0E6058B96}"/>
          </ac:spMkLst>
        </pc:spChg>
        <pc:spChg chg="mod">
          <ac:chgData name="Wagener, Adam Kyle" userId="a323b2da-296f-4a5f-bb3e-a74ba11a72e7" providerId="ADAL" clId="{B4C1B7A5-E451-442B-A6E0-DBD61DBB44C8}" dt="2023-04-17T19:40:19.353" v="1763" actId="1076"/>
          <ac:spMkLst>
            <pc:docMk/>
            <pc:sldMk cId="1074880239" sldId="267"/>
            <ac:spMk id="3" creationId="{72AE6D2C-1984-4667-824D-E2430AEAC587}"/>
          </ac:spMkLst>
        </pc:spChg>
        <pc:spChg chg="add del">
          <ac:chgData name="Wagener, Adam Kyle" userId="a323b2da-296f-4a5f-bb3e-a74ba11a72e7" providerId="ADAL" clId="{B4C1B7A5-E451-442B-A6E0-DBD61DBB44C8}" dt="2023-04-17T19:38:52.113" v="1609"/>
          <ac:spMkLst>
            <pc:docMk/>
            <pc:sldMk cId="1074880239" sldId="267"/>
            <ac:spMk id="4" creationId="{F340C961-6202-7A00-4F88-57934982FA84}"/>
          </ac:spMkLst>
        </pc:spChg>
        <pc:picChg chg="add mod">
          <ac:chgData name="Wagener, Adam Kyle" userId="a323b2da-296f-4a5f-bb3e-a74ba11a72e7" providerId="ADAL" clId="{B4C1B7A5-E451-442B-A6E0-DBD61DBB44C8}" dt="2023-04-17T19:40:15.508" v="1762" actId="1076"/>
          <ac:picMkLst>
            <pc:docMk/>
            <pc:sldMk cId="1074880239" sldId="267"/>
            <ac:picMk id="5" creationId="{EADAB121-D75C-765E-76CF-4DB2BB2DC655}"/>
          </ac:picMkLst>
        </pc:picChg>
      </pc:sldChg>
      <pc:sldChg chg="addSp delSp modSp new mod">
        <pc:chgData name="Wagener, Adam Kyle" userId="a323b2da-296f-4a5f-bb3e-a74ba11a72e7" providerId="ADAL" clId="{B4C1B7A5-E451-442B-A6E0-DBD61DBB44C8}" dt="2023-04-17T19:41:04.617" v="1791" actId="1076"/>
        <pc:sldMkLst>
          <pc:docMk/>
          <pc:sldMk cId="497395040" sldId="268"/>
        </pc:sldMkLst>
        <pc:spChg chg="mod">
          <ac:chgData name="Wagener, Adam Kyle" userId="a323b2da-296f-4a5f-bb3e-a74ba11a72e7" providerId="ADAL" clId="{B4C1B7A5-E451-442B-A6E0-DBD61DBB44C8}" dt="2023-04-17T19:40:27.192" v="1782" actId="20577"/>
          <ac:spMkLst>
            <pc:docMk/>
            <pc:sldMk cId="497395040" sldId="268"/>
            <ac:spMk id="2" creationId="{55D16EFF-72DF-C6D8-BC97-DEE4499C3EFA}"/>
          </ac:spMkLst>
        </pc:spChg>
        <pc:spChg chg="mod">
          <ac:chgData name="Wagener, Adam Kyle" userId="a323b2da-296f-4a5f-bb3e-a74ba11a72e7" providerId="ADAL" clId="{B4C1B7A5-E451-442B-A6E0-DBD61DBB44C8}" dt="2023-04-17T19:41:04.617" v="1791" actId="1076"/>
          <ac:spMkLst>
            <pc:docMk/>
            <pc:sldMk cId="497395040" sldId="268"/>
            <ac:spMk id="3" creationId="{9F3AA4C1-2983-DDF4-6FE8-4158D310E3AA}"/>
          </ac:spMkLst>
        </pc:spChg>
        <pc:spChg chg="add del">
          <ac:chgData name="Wagener, Adam Kyle" userId="a323b2da-296f-4a5f-bb3e-a74ba11a72e7" providerId="ADAL" clId="{B4C1B7A5-E451-442B-A6E0-DBD61DBB44C8}" dt="2023-04-17T19:40:38.226" v="1784"/>
          <ac:spMkLst>
            <pc:docMk/>
            <pc:sldMk cId="497395040" sldId="268"/>
            <ac:spMk id="4" creationId="{BF17D0E8-981C-B770-5141-43F46C004477}"/>
          </ac:spMkLst>
        </pc:spChg>
        <pc:picChg chg="add mod">
          <ac:chgData name="Wagener, Adam Kyle" userId="a323b2da-296f-4a5f-bb3e-a74ba11a72e7" providerId="ADAL" clId="{B4C1B7A5-E451-442B-A6E0-DBD61DBB44C8}" dt="2023-04-17T19:41:01.177" v="1790" actId="1076"/>
          <ac:picMkLst>
            <pc:docMk/>
            <pc:sldMk cId="497395040" sldId="268"/>
            <ac:picMk id="5" creationId="{15A33AC1-A586-1CF5-BDF5-861E1CA6EC90}"/>
          </ac:picMkLst>
        </pc:picChg>
      </pc:sldChg>
      <pc:sldChg chg="modSp new del mod">
        <pc:chgData name="Wagener, Adam Kyle" userId="a323b2da-296f-4a5f-bb3e-a74ba11a72e7" providerId="ADAL" clId="{B4C1B7A5-E451-442B-A6E0-DBD61DBB44C8}" dt="2023-04-17T19:39:12.067" v="1616" actId="680"/>
        <pc:sldMkLst>
          <pc:docMk/>
          <pc:sldMk cId="3009511832" sldId="268"/>
        </pc:sldMkLst>
        <pc:spChg chg="mod">
          <ac:chgData name="Wagener, Adam Kyle" userId="a323b2da-296f-4a5f-bb3e-a74ba11a72e7" providerId="ADAL" clId="{B4C1B7A5-E451-442B-A6E0-DBD61DBB44C8}" dt="2023-04-17T19:39:09.967" v="1615"/>
          <ac:spMkLst>
            <pc:docMk/>
            <pc:sldMk cId="3009511832" sldId="268"/>
            <ac:spMk id="3" creationId="{4B73F51F-ACEC-CAAF-B2E4-44384DD606DE}"/>
          </ac:spMkLst>
        </pc:spChg>
      </pc:sldChg>
      <pc:sldChg chg="addSp modSp new mod">
        <pc:chgData name="Wagener, Adam Kyle" userId="a323b2da-296f-4a5f-bb3e-a74ba11a72e7" providerId="ADAL" clId="{B4C1B7A5-E451-442B-A6E0-DBD61DBB44C8}" dt="2023-04-17T19:43:47.309" v="2235" actId="403"/>
        <pc:sldMkLst>
          <pc:docMk/>
          <pc:sldMk cId="236062029" sldId="269"/>
        </pc:sldMkLst>
        <pc:spChg chg="mod">
          <ac:chgData name="Wagener, Adam Kyle" userId="a323b2da-296f-4a5f-bb3e-a74ba11a72e7" providerId="ADAL" clId="{B4C1B7A5-E451-442B-A6E0-DBD61DBB44C8}" dt="2023-04-17T19:41:57.896" v="1853" actId="20577"/>
          <ac:spMkLst>
            <pc:docMk/>
            <pc:sldMk cId="236062029" sldId="269"/>
            <ac:spMk id="2" creationId="{8AB3A66F-56F1-5759-11C4-D47BF8E09DF0}"/>
          </ac:spMkLst>
        </pc:spChg>
        <pc:spChg chg="mod">
          <ac:chgData name="Wagener, Adam Kyle" userId="a323b2da-296f-4a5f-bb3e-a74ba11a72e7" providerId="ADAL" clId="{B4C1B7A5-E451-442B-A6E0-DBD61DBB44C8}" dt="2023-04-17T19:43:47.309" v="2235" actId="403"/>
          <ac:spMkLst>
            <pc:docMk/>
            <pc:sldMk cId="236062029" sldId="269"/>
            <ac:spMk id="3" creationId="{E66C77AF-2D7B-06B2-0C1B-A61B201C92CA}"/>
          </ac:spMkLst>
        </pc:spChg>
        <pc:picChg chg="add mod">
          <ac:chgData name="Wagener, Adam Kyle" userId="a323b2da-296f-4a5f-bb3e-a74ba11a72e7" providerId="ADAL" clId="{B4C1B7A5-E451-442B-A6E0-DBD61DBB44C8}" dt="2023-04-17T19:42:19.986" v="1859" actId="14100"/>
          <ac:picMkLst>
            <pc:docMk/>
            <pc:sldMk cId="236062029" sldId="269"/>
            <ac:picMk id="7170" creationId="{6DBD0060-365F-0167-DDA7-AA3EB1688957}"/>
          </ac:picMkLst>
        </pc:picChg>
      </pc:sldChg>
      <pc:sldChg chg="modSp new mod">
        <pc:chgData name="Wagener, Adam Kyle" userId="a323b2da-296f-4a5f-bb3e-a74ba11a72e7" providerId="ADAL" clId="{B4C1B7A5-E451-442B-A6E0-DBD61DBB44C8}" dt="2023-04-17T19:48:54.605" v="2950" actId="313"/>
        <pc:sldMkLst>
          <pc:docMk/>
          <pc:sldMk cId="214937996" sldId="270"/>
        </pc:sldMkLst>
        <pc:spChg chg="mod">
          <ac:chgData name="Wagener, Adam Kyle" userId="a323b2da-296f-4a5f-bb3e-a74ba11a72e7" providerId="ADAL" clId="{B4C1B7A5-E451-442B-A6E0-DBD61DBB44C8}" dt="2023-04-17T19:46:09.839" v="2257" actId="20577"/>
          <ac:spMkLst>
            <pc:docMk/>
            <pc:sldMk cId="214937996" sldId="270"/>
            <ac:spMk id="2" creationId="{E1180D22-D51D-1E21-34D5-D2CF44297C29}"/>
          </ac:spMkLst>
        </pc:spChg>
        <pc:spChg chg="mod">
          <ac:chgData name="Wagener, Adam Kyle" userId="a323b2da-296f-4a5f-bb3e-a74ba11a72e7" providerId="ADAL" clId="{B4C1B7A5-E451-442B-A6E0-DBD61DBB44C8}" dt="2023-04-17T19:48:54.605" v="2950" actId="313"/>
          <ac:spMkLst>
            <pc:docMk/>
            <pc:sldMk cId="214937996" sldId="270"/>
            <ac:spMk id="3" creationId="{712BF8E2-D13E-F562-C60A-CA3795C6B41A}"/>
          </ac:spMkLst>
        </pc:spChg>
      </pc:sldChg>
      <pc:sldChg chg="modSp new mod">
        <pc:chgData name="Wagener, Adam Kyle" userId="a323b2da-296f-4a5f-bb3e-a74ba11a72e7" providerId="ADAL" clId="{B4C1B7A5-E451-442B-A6E0-DBD61DBB44C8}" dt="2023-04-17T19:49:55.950" v="3125" actId="1076"/>
        <pc:sldMkLst>
          <pc:docMk/>
          <pc:sldMk cId="1809526447" sldId="271"/>
        </pc:sldMkLst>
        <pc:spChg chg="mod">
          <ac:chgData name="Wagener, Adam Kyle" userId="a323b2da-296f-4a5f-bb3e-a74ba11a72e7" providerId="ADAL" clId="{B4C1B7A5-E451-442B-A6E0-DBD61DBB44C8}" dt="2023-04-17T19:49:24.087" v="2977" actId="20577"/>
          <ac:spMkLst>
            <pc:docMk/>
            <pc:sldMk cId="1809526447" sldId="271"/>
            <ac:spMk id="2" creationId="{5951ACEF-CA8A-87E8-C650-C68147E30D55}"/>
          </ac:spMkLst>
        </pc:spChg>
        <pc:spChg chg="mod">
          <ac:chgData name="Wagener, Adam Kyle" userId="a323b2da-296f-4a5f-bb3e-a74ba11a72e7" providerId="ADAL" clId="{B4C1B7A5-E451-442B-A6E0-DBD61DBB44C8}" dt="2023-04-17T19:49:55.950" v="3125" actId="1076"/>
          <ac:spMkLst>
            <pc:docMk/>
            <pc:sldMk cId="1809526447" sldId="271"/>
            <ac:spMk id="3" creationId="{D098593B-F26A-1F8B-47D6-4B07185A5E41}"/>
          </ac:spMkLst>
        </pc:spChg>
      </pc:sldChg>
      <pc:sldChg chg="addSp delSp modSp new mod">
        <pc:chgData name="Wagener, Adam Kyle" userId="a323b2da-296f-4a5f-bb3e-a74ba11a72e7" providerId="ADAL" clId="{B4C1B7A5-E451-442B-A6E0-DBD61DBB44C8}" dt="2023-04-17T19:52:50.564" v="3164" actId="20577"/>
        <pc:sldMkLst>
          <pc:docMk/>
          <pc:sldMk cId="407505852" sldId="272"/>
        </pc:sldMkLst>
        <pc:spChg chg="del">
          <ac:chgData name="Wagener, Adam Kyle" userId="a323b2da-296f-4a5f-bb3e-a74ba11a72e7" providerId="ADAL" clId="{B4C1B7A5-E451-442B-A6E0-DBD61DBB44C8}" dt="2023-04-17T19:50:13.123" v="3127" actId="478"/>
          <ac:spMkLst>
            <pc:docMk/>
            <pc:sldMk cId="407505852" sldId="272"/>
            <ac:spMk id="2" creationId="{174BE9E1-4961-D6C0-F62C-960EEA2D29B0}"/>
          </ac:spMkLst>
        </pc:spChg>
        <pc:spChg chg="mod">
          <ac:chgData name="Wagener, Adam Kyle" userId="a323b2da-296f-4a5f-bb3e-a74ba11a72e7" providerId="ADAL" clId="{B4C1B7A5-E451-442B-A6E0-DBD61DBB44C8}" dt="2023-04-17T19:52:50.564" v="3164" actId="20577"/>
          <ac:spMkLst>
            <pc:docMk/>
            <pc:sldMk cId="407505852" sldId="272"/>
            <ac:spMk id="3" creationId="{91FBB480-DC01-E1DF-F183-7C68C6C6341D}"/>
          </ac:spMkLst>
        </pc:spChg>
        <pc:spChg chg="add del">
          <ac:chgData name="Wagener, Adam Kyle" userId="a323b2da-296f-4a5f-bb3e-a74ba11a72e7" providerId="ADAL" clId="{B4C1B7A5-E451-442B-A6E0-DBD61DBB44C8}" dt="2023-04-17T19:50:15.386" v="3129"/>
          <ac:spMkLst>
            <pc:docMk/>
            <pc:sldMk cId="407505852" sldId="272"/>
            <ac:spMk id="4" creationId="{48913929-4130-CE5C-7C6B-9C10983CA9C5}"/>
          </ac:spMkLst>
        </pc:spChg>
        <pc:picChg chg="add mod">
          <ac:chgData name="Wagener, Adam Kyle" userId="a323b2da-296f-4a5f-bb3e-a74ba11a72e7" providerId="ADAL" clId="{B4C1B7A5-E451-442B-A6E0-DBD61DBB44C8}" dt="2023-04-17T19:50:34.337" v="3133" actId="14100"/>
          <ac:picMkLst>
            <pc:docMk/>
            <pc:sldMk cId="407505852" sldId="272"/>
            <ac:picMk id="5" creationId="{F5616D90-F6E1-16FE-34F0-7DC43369109C}"/>
          </ac:picMkLst>
        </pc:picChg>
      </pc:sldChg>
      <pc:sldChg chg="addSp delSp modSp new mod">
        <pc:chgData name="Wagener, Adam Kyle" userId="a323b2da-296f-4a5f-bb3e-a74ba11a72e7" providerId="ADAL" clId="{B4C1B7A5-E451-442B-A6E0-DBD61DBB44C8}" dt="2023-04-17T19:52:43.895" v="3160" actId="20577"/>
        <pc:sldMkLst>
          <pc:docMk/>
          <pc:sldMk cId="652065237" sldId="273"/>
        </pc:sldMkLst>
        <pc:spChg chg="del">
          <ac:chgData name="Wagener, Adam Kyle" userId="a323b2da-296f-4a5f-bb3e-a74ba11a72e7" providerId="ADAL" clId="{B4C1B7A5-E451-442B-A6E0-DBD61DBB44C8}" dt="2023-04-17T19:51:44.588" v="3140" actId="478"/>
          <ac:spMkLst>
            <pc:docMk/>
            <pc:sldMk cId="652065237" sldId="273"/>
            <ac:spMk id="2" creationId="{701B9EED-76FA-BA81-50A6-5B08729BBD91}"/>
          </ac:spMkLst>
        </pc:spChg>
        <pc:spChg chg="add del mod">
          <ac:chgData name="Wagener, Adam Kyle" userId="a323b2da-296f-4a5f-bb3e-a74ba11a72e7" providerId="ADAL" clId="{B4C1B7A5-E451-442B-A6E0-DBD61DBB44C8}" dt="2023-04-17T19:52:43.895" v="3160" actId="20577"/>
          <ac:spMkLst>
            <pc:docMk/>
            <pc:sldMk cId="652065237" sldId="273"/>
            <ac:spMk id="3" creationId="{35E795D3-9EE9-ECFA-5DEC-7B2BA2C615F6}"/>
          </ac:spMkLst>
        </pc:spChg>
        <pc:spChg chg="add del mod">
          <ac:chgData name="Wagener, Adam Kyle" userId="a323b2da-296f-4a5f-bb3e-a74ba11a72e7" providerId="ADAL" clId="{B4C1B7A5-E451-442B-A6E0-DBD61DBB44C8}" dt="2023-04-17T19:51:54.308" v="3145" actId="478"/>
          <ac:spMkLst>
            <pc:docMk/>
            <pc:sldMk cId="652065237" sldId="273"/>
            <ac:spMk id="5" creationId="{8C5BF269-2EA6-B13A-8203-C50E66E737AE}"/>
          </ac:spMkLst>
        </pc:spChg>
        <pc:spChg chg="add del">
          <ac:chgData name="Wagener, Adam Kyle" userId="a323b2da-296f-4a5f-bb3e-a74ba11a72e7" providerId="ADAL" clId="{B4C1B7A5-E451-442B-A6E0-DBD61DBB44C8}" dt="2023-04-17T19:52:01.233" v="3147"/>
          <ac:spMkLst>
            <pc:docMk/>
            <pc:sldMk cId="652065237" sldId="273"/>
            <ac:spMk id="6" creationId="{15156BDE-7CBA-A405-8633-4FC710476CD1}"/>
          </ac:spMkLst>
        </pc:spChg>
        <pc:picChg chg="add mod">
          <ac:chgData name="Wagener, Adam Kyle" userId="a323b2da-296f-4a5f-bb3e-a74ba11a72e7" providerId="ADAL" clId="{B4C1B7A5-E451-442B-A6E0-DBD61DBB44C8}" dt="2023-04-17T19:52:15.423" v="3150" actId="14100"/>
          <ac:picMkLst>
            <pc:docMk/>
            <pc:sldMk cId="652065237" sldId="273"/>
            <ac:picMk id="7" creationId="{FF48CCC0-DD83-8D0F-B24A-E0FBF4CF9D08}"/>
          </ac:picMkLst>
        </pc:picChg>
      </pc:sldChg>
      <pc:sldChg chg="addSp delSp modSp new mod">
        <pc:chgData name="Wagener, Adam Kyle" userId="a323b2da-296f-4a5f-bb3e-a74ba11a72e7" providerId="ADAL" clId="{B4C1B7A5-E451-442B-A6E0-DBD61DBB44C8}" dt="2023-04-17T19:54:42.386" v="3176" actId="207"/>
        <pc:sldMkLst>
          <pc:docMk/>
          <pc:sldMk cId="3899048998" sldId="274"/>
        </pc:sldMkLst>
        <pc:spChg chg="del">
          <ac:chgData name="Wagener, Adam Kyle" userId="a323b2da-296f-4a5f-bb3e-a74ba11a72e7" providerId="ADAL" clId="{B4C1B7A5-E451-442B-A6E0-DBD61DBB44C8}" dt="2023-04-17T19:54:21.849" v="3173" actId="478"/>
          <ac:spMkLst>
            <pc:docMk/>
            <pc:sldMk cId="3899048998" sldId="274"/>
            <ac:spMk id="2" creationId="{F5419557-85B0-DB87-BD5D-E65AF989D245}"/>
          </ac:spMkLst>
        </pc:spChg>
        <pc:spChg chg="mod">
          <ac:chgData name="Wagener, Adam Kyle" userId="a323b2da-296f-4a5f-bb3e-a74ba11a72e7" providerId="ADAL" clId="{B4C1B7A5-E451-442B-A6E0-DBD61DBB44C8}" dt="2023-04-17T19:54:42.386" v="3176" actId="207"/>
          <ac:spMkLst>
            <pc:docMk/>
            <pc:sldMk cId="3899048998" sldId="274"/>
            <ac:spMk id="3" creationId="{C1657B89-5284-F2A3-E011-28AF562163B6}"/>
          </ac:spMkLst>
        </pc:spChg>
        <pc:spChg chg="add del">
          <ac:chgData name="Wagener, Adam Kyle" userId="a323b2da-296f-4a5f-bb3e-a74ba11a72e7" providerId="ADAL" clId="{B4C1B7A5-E451-442B-A6E0-DBD61DBB44C8}" dt="2023-04-17T19:54:02.884" v="3167"/>
          <ac:spMkLst>
            <pc:docMk/>
            <pc:sldMk cId="3899048998" sldId="274"/>
            <ac:spMk id="4" creationId="{52F381EF-2ED4-4718-66AD-980409A28F98}"/>
          </ac:spMkLst>
        </pc:spChg>
        <pc:picChg chg="add mod">
          <ac:chgData name="Wagener, Adam Kyle" userId="a323b2da-296f-4a5f-bb3e-a74ba11a72e7" providerId="ADAL" clId="{B4C1B7A5-E451-442B-A6E0-DBD61DBB44C8}" dt="2023-04-17T19:54:24.538" v="3174" actId="1076"/>
          <ac:picMkLst>
            <pc:docMk/>
            <pc:sldMk cId="3899048998" sldId="274"/>
            <ac:picMk id="5" creationId="{546DBB50-0791-3700-8C1A-5D691F9713A3}"/>
          </ac:picMkLst>
        </pc:picChg>
      </pc:sldChg>
      <pc:sldChg chg="addSp modSp new mod">
        <pc:chgData name="Wagener, Adam Kyle" userId="a323b2da-296f-4a5f-bb3e-a74ba11a72e7" providerId="ADAL" clId="{B4C1B7A5-E451-442B-A6E0-DBD61DBB44C8}" dt="2023-04-17T20:00:02.770" v="3370" actId="313"/>
        <pc:sldMkLst>
          <pc:docMk/>
          <pc:sldMk cId="2110371260" sldId="275"/>
        </pc:sldMkLst>
        <pc:spChg chg="mod">
          <ac:chgData name="Wagener, Adam Kyle" userId="a323b2da-296f-4a5f-bb3e-a74ba11a72e7" providerId="ADAL" clId="{B4C1B7A5-E451-442B-A6E0-DBD61DBB44C8}" dt="2023-04-17T19:55:49.770" v="3217" actId="20577"/>
          <ac:spMkLst>
            <pc:docMk/>
            <pc:sldMk cId="2110371260" sldId="275"/>
            <ac:spMk id="2" creationId="{8BB5B929-65EE-E39D-6803-E49F36A2687E}"/>
          </ac:spMkLst>
        </pc:spChg>
        <pc:spChg chg="mod">
          <ac:chgData name="Wagener, Adam Kyle" userId="a323b2da-296f-4a5f-bb3e-a74ba11a72e7" providerId="ADAL" clId="{B4C1B7A5-E451-442B-A6E0-DBD61DBB44C8}" dt="2023-04-17T20:00:02.770" v="3370" actId="313"/>
          <ac:spMkLst>
            <pc:docMk/>
            <pc:sldMk cId="2110371260" sldId="275"/>
            <ac:spMk id="3" creationId="{030EE268-462F-5E1A-24AC-11E17C365438}"/>
          </ac:spMkLst>
        </pc:spChg>
        <pc:picChg chg="add mod">
          <ac:chgData name="Wagener, Adam Kyle" userId="a323b2da-296f-4a5f-bb3e-a74ba11a72e7" providerId="ADAL" clId="{B4C1B7A5-E451-442B-A6E0-DBD61DBB44C8}" dt="2023-04-17T19:56:50.598" v="3369" actId="1076"/>
          <ac:picMkLst>
            <pc:docMk/>
            <pc:sldMk cId="2110371260" sldId="275"/>
            <ac:picMk id="4" creationId="{0EA23856-23B8-2AF5-8B0B-0202AAD366B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F357474-97CF-475B-973B-A97F00246249}" type="datetimeFigureOut">
              <a:rPr lang="en-US" smtClean="0"/>
              <a:t>4/28/2023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13256786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57474-97CF-475B-973B-A97F00246249}"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412736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57474-97CF-475B-973B-A97F00246249}"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1065969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57474-97CF-475B-973B-A97F00246249}"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1387169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57474-97CF-475B-973B-A97F00246249}"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3659092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57474-97CF-475B-973B-A97F00246249}"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4008375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57474-97CF-475B-973B-A97F00246249}"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3027530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57474-97CF-475B-973B-A97F00246249}"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95596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57474-97CF-475B-973B-A97F00246249}"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229257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57474-97CF-475B-973B-A97F00246249}"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68431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57474-97CF-475B-973B-A97F00246249}"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154252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57474-97CF-475B-973B-A97F00246249}"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376839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57474-97CF-475B-973B-A97F00246249}"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323369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357474-97CF-475B-973B-A97F00246249}"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49059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F357474-97CF-475B-973B-A97F00246249}"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187973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57474-97CF-475B-973B-A97F00246249}"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133660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57474-97CF-475B-973B-A97F00246249}"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E9F1-A1EF-41E4-868F-3B6BBFBF87B2}" type="slidenum">
              <a:rPr lang="en-US" smtClean="0"/>
              <a:t>‹#›</a:t>
            </a:fld>
            <a:endParaRPr lang="en-US"/>
          </a:p>
        </p:txBody>
      </p:sp>
    </p:spTree>
    <p:extLst>
      <p:ext uri="{BB962C8B-B14F-4D97-AF65-F5344CB8AC3E}">
        <p14:creationId xmlns:p14="http://schemas.microsoft.com/office/powerpoint/2010/main" val="395002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357474-97CF-475B-973B-A97F00246249}" type="datetimeFigureOut">
              <a:rPr lang="en-US" smtClean="0"/>
              <a:t>4/28/2023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7CE9F1-A1EF-41E4-868F-3B6BBFBF87B2}" type="slidenum">
              <a:rPr lang="en-US" smtClean="0"/>
              <a:t>‹#›</a:t>
            </a:fld>
            <a:endParaRPr lang="en-US"/>
          </a:p>
        </p:txBody>
      </p:sp>
    </p:spTree>
    <p:extLst>
      <p:ext uri="{BB962C8B-B14F-4D97-AF65-F5344CB8AC3E}">
        <p14:creationId xmlns:p14="http://schemas.microsoft.com/office/powerpoint/2010/main" val="38490433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visualstudio/debugger/debugger-feature-tour?view=vs-2022" TargetMode="External"/><Relationship Id="rId2" Type="http://schemas.openxmlformats.org/officeDocument/2006/relationships/hyperlink" Target="https://learn.microsoft.com/en-us/visualstudio/get-started/csharp/tutorial-debugger?view=vs-2022" TargetMode="External"/><Relationship Id="rId1" Type="http://schemas.openxmlformats.org/officeDocument/2006/relationships/slideLayout" Target="../slideLayouts/slideLayout2.xml"/><Relationship Id="rId4" Type="http://schemas.openxmlformats.org/officeDocument/2006/relationships/hyperlink" Target="https://learn.microsoft.com/en-us/visualstudio/debugger/using-breakpoints?view=vs-202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E8D3-ECF6-BE0A-C38C-220E6144057C}"/>
              </a:ext>
            </a:extLst>
          </p:cNvPr>
          <p:cNvSpPr>
            <a:spLocks noGrp="1"/>
          </p:cNvSpPr>
          <p:nvPr>
            <p:ph type="ctrTitle"/>
          </p:nvPr>
        </p:nvSpPr>
        <p:spPr/>
        <p:txBody>
          <a:bodyPr/>
          <a:lstStyle/>
          <a:p>
            <a:r>
              <a:rPr lang="en-US" dirty="0"/>
              <a:t>Debugging</a:t>
            </a:r>
          </a:p>
        </p:txBody>
      </p:sp>
      <p:sp>
        <p:nvSpPr>
          <p:cNvPr id="3" name="Subtitle 2">
            <a:extLst>
              <a:ext uri="{FF2B5EF4-FFF2-40B4-BE49-F238E27FC236}">
                <a16:creationId xmlns:a16="http://schemas.microsoft.com/office/drawing/2014/main" id="{4A6B9582-01E3-0463-69C1-1F150C47F505}"/>
              </a:ext>
            </a:extLst>
          </p:cNvPr>
          <p:cNvSpPr>
            <a:spLocks noGrp="1"/>
          </p:cNvSpPr>
          <p:nvPr>
            <p:ph type="subTitle" idx="1"/>
          </p:nvPr>
        </p:nvSpPr>
        <p:spPr/>
        <p:txBody>
          <a:bodyPr/>
          <a:lstStyle/>
          <a:p>
            <a:r>
              <a:rPr lang="en-US" dirty="0"/>
              <a:t>By Adam Wagener and Juan </a:t>
            </a:r>
            <a:r>
              <a:rPr lang="en-US" dirty="0" err="1"/>
              <a:t>Ibara</a:t>
            </a:r>
            <a:endParaRPr lang="en-US" dirty="0"/>
          </a:p>
        </p:txBody>
      </p:sp>
    </p:spTree>
    <p:extLst>
      <p:ext uri="{BB962C8B-B14F-4D97-AF65-F5344CB8AC3E}">
        <p14:creationId xmlns:p14="http://schemas.microsoft.com/office/powerpoint/2010/main" val="3466969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83259-50A3-181E-943A-4A9E5AFBC5FC}"/>
              </a:ext>
            </a:extLst>
          </p:cNvPr>
          <p:cNvSpPr>
            <a:spLocks noGrp="1"/>
          </p:cNvSpPr>
          <p:nvPr>
            <p:ph idx="1"/>
          </p:nvPr>
        </p:nvSpPr>
        <p:spPr>
          <a:xfrm>
            <a:off x="685801" y="2142067"/>
            <a:ext cx="10131425" cy="4715933"/>
          </a:xfrm>
        </p:spPr>
        <p:txBody>
          <a:bodyPr>
            <a:normAutofit/>
          </a:bodyPr>
          <a:lstStyle/>
          <a:p>
            <a:r>
              <a:rPr lang="en-US" sz="2800" dirty="0"/>
              <a:t>Pause</a:t>
            </a:r>
          </a:p>
          <a:p>
            <a:r>
              <a:rPr lang="en-US" sz="2800" dirty="0"/>
              <a:t>Stop</a:t>
            </a:r>
          </a:p>
          <a:p>
            <a:r>
              <a:rPr lang="en-US" sz="2800" dirty="0"/>
              <a:t>Restart</a:t>
            </a:r>
          </a:p>
          <a:p>
            <a:r>
              <a:rPr lang="en-US" sz="2800" dirty="0"/>
              <a:t>Continue to next break</a:t>
            </a:r>
          </a:p>
          <a:p>
            <a:r>
              <a:rPr lang="en-US" sz="2800" dirty="0"/>
              <a:t>Step into function</a:t>
            </a:r>
          </a:p>
          <a:p>
            <a:r>
              <a:rPr lang="en-US" sz="2800" dirty="0"/>
              <a:t>Step over line</a:t>
            </a:r>
          </a:p>
          <a:p>
            <a:r>
              <a:rPr lang="en-US" sz="2800" dirty="0"/>
              <a:t>Step out of function</a:t>
            </a:r>
          </a:p>
        </p:txBody>
      </p:sp>
      <p:pic>
        <p:nvPicPr>
          <p:cNvPr id="7" name="Picture 6">
            <a:extLst>
              <a:ext uri="{FF2B5EF4-FFF2-40B4-BE49-F238E27FC236}">
                <a16:creationId xmlns:a16="http://schemas.microsoft.com/office/drawing/2014/main" id="{EF8A1691-57F5-DE2C-88E2-C286D8053740}"/>
              </a:ext>
            </a:extLst>
          </p:cNvPr>
          <p:cNvPicPr>
            <a:picLocks noChangeAspect="1"/>
          </p:cNvPicPr>
          <p:nvPr/>
        </p:nvPicPr>
        <p:blipFill>
          <a:blip r:embed="rId2"/>
          <a:stretch>
            <a:fillRect/>
          </a:stretch>
        </p:blipFill>
        <p:spPr>
          <a:xfrm>
            <a:off x="1634793" y="884295"/>
            <a:ext cx="7623839" cy="1100915"/>
          </a:xfrm>
          <a:prstGeom prst="rect">
            <a:avLst/>
          </a:prstGeom>
        </p:spPr>
      </p:pic>
    </p:spTree>
    <p:extLst>
      <p:ext uri="{BB962C8B-B14F-4D97-AF65-F5344CB8AC3E}">
        <p14:creationId xmlns:p14="http://schemas.microsoft.com/office/powerpoint/2010/main" val="227408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A66F-56F1-5759-11C4-D47BF8E09DF0}"/>
              </a:ext>
            </a:extLst>
          </p:cNvPr>
          <p:cNvSpPr>
            <a:spLocks noGrp="1"/>
          </p:cNvSpPr>
          <p:nvPr>
            <p:ph type="title"/>
          </p:nvPr>
        </p:nvSpPr>
        <p:spPr/>
        <p:txBody>
          <a:bodyPr/>
          <a:lstStyle/>
          <a:p>
            <a:r>
              <a:rPr lang="en-US" dirty="0"/>
              <a:t>Autos Window</a:t>
            </a:r>
          </a:p>
        </p:txBody>
      </p:sp>
      <p:sp>
        <p:nvSpPr>
          <p:cNvPr id="3" name="Content Placeholder 2">
            <a:extLst>
              <a:ext uri="{FF2B5EF4-FFF2-40B4-BE49-F238E27FC236}">
                <a16:creationId xmlns:a16="http://schemas.microsoft.com/office/drawing/2014/main" id="{E66C77AF-2D7B-06B2-0C1B-A61B201C92CA}"/>
              </a:ext>
            </a:extLst>
          </p:cNvPr>
          <p:cNvSpPr>
            <a:spLocks noGrp="1"/>
          </p:cNvSpPr>
          <p:nvPr>
            <p:ph idx="1"/>
          </p:nvPr>
        </p:nvSpPr>
        <p:spPr>
          <a:xfrm>
            <a:off x="663742" y="3868616"/>
            <a:ext cx="10864515" cy="2989384"/>
          </a:xfrm>
        </p:spPr>
        <p:txBody>
          <a:bodyPr>
            <a:normAutofit/>
          </a:bodyPr>
          <a:lstStyle/>
          <a:p>
            <a:r>
              <a:rPr lang="en-US" sz="2400" dirty="0"/>
              <a:t>This is the Autos window. Most of us are familiar with this window as it is the default window when debugging. This window does its best to inspect only those things that are changing in the immediate region or are being used, but it is not perfect. Often we will not see something we want here. There are many other windows and views we will see next. </a:t>
            </a:r>
          </a:p>
        </p:txBody>
      </p:sp>
      <p:pic>
        <p:nvPicPr>
          <p:cNvPr id="7170" name="Picture 2" descr="Autos Window">
            <a:extLst>
              <a:ext uri="{FF2B5EF4-FFF2-40B4-BE49-F238E27FC236}">
                <a16:creationId xmlns:a16="http://schemas.microsoft.com/office/drawing/2014/main" id="{6DBD0060-365F-0167-DDA7-AA3EB1688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1600200"/>
            <a:ext cx="10587006" cy="2713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6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147E-0395-5E27-931C-F0DC6488F38F}"/>
              </a:ext>
            </a:extLst>
          </p:cNvPr>
          <p:cNvSpPr>
            <a:spLocks noGrp="1"/>
          </p:cNvSpPr>
          <p:nvPr>
            <p:ph type="title"/>
          </p:nvPr>
        </p:nvSpPr>
        <p:spPr/>
        <p:txBody>
          <a:bodyPr/>
          <a:lstStyle/>
          <a:p>
            <a:r>
              <a:rPr lang="en-US" dirty="0"/>
              <a:t>Locals Window</a:t>
            </a:r>
          </a:p>
        </p:txBody>
      </p:sp>
      <p:sp>
        <p:nvSpPr>
          <p:cNvPr id="3" name="Content Placeholder 2">
            <a:extLst>
              <a:ext uri="{FF2B5EF4-FFF2-40B4-BE49-F238E27FC236}">
                <a16:creationId xmlns:a16="http://schemas.microsoft.com/office/drawing/2014/main" id="{860CC5B9-00D2-32FF-18CA-14184665ACCD}"/>
              </a:ext>
            </a:extLst>
          </p:cNvPr>
          <p:cNvSpPr>
            <a:spLocks noGrp="1"/>
          </p:cNvSpPr>
          <p:nvPr>
            <p:ph idx="1"/>
          </p:nvPr>
        </p:nvSpPr>
        <p:spPr>
          <a:xfrm>
            <a:off x="685801" y="4792135"/>
            <a:ext cx="10131425" cy="2166574"/>
          </a:xfrm>
        </p:spPr>
        <p:txBody>
          <a:bodyPr>
            <a:normAutofit/>
          </a:bodyPr>
          <a:lstStyle/>
          <a:p>
            <a:r>
              <a:rPr lang="en-US" sz="2400" dirty="0"/>
              <a:t>This window shows you everything in the local access at the paused point of the program. Here we can view many of the items we want to see a it includes all those things that are in scope.</a:t>
            </a:r>
          </a:p>
        </p:txBody>
      </p:sp>
      <p:pic>
        <p:nvPicPr>
          <p:cNvPr id="4098" name="Picture 2" descr="Screenshot of the Locals window in Visual Studio 2022, with the 'letters' array variable expanded.">
            <a:extLst>
              <a:ext uri="{FF2B5EF4-FFF2-40B4-BE49-F238E27FC236}">
                <a16:creationId xmlns:a16="http://schemas.microsoft.com/office/drawing/2014/main" id="{536A9123-8A90-916C-0CCA-C9AE12071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1677459"/>
            <a:ext cx="726757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59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A490-11C9-E4EA-3625-CCA0E6058B96}"/>
              </a:ext>
            </a:extLst>
          </p:cNvPr>
          <p:cNvSpPr>
            <a:spLocks noGrp="1"/>
          </p:cNvSpPr>
          <p:nvPr>
            <p:ph type="title"/>
          </p:nvPr>
        </p:nvSpPr>
        <p:spPr/>
        <p:txBody>
          <a:bodyPr/>
          <a:lstStyle/>
          <a:p>
            <a:r>
              <a:rPr lang="en-US" dirty="0"/>
              <a:t>Set a Watch</a:t>
            </a:r>
          </a:p>
        </p:txBody>
      </p:sp>
      <p:sp>
        <p:nvSpPr>
          <p:cNvPr id="3" name="Content Placeholder 2">
            <a:extLst>
              <a:ext uri="{FF2B5EF4-FFF2-40B4-BE49-F238E27FC236}">
                <a16:creationId xmlns:a16="http://schemas.microsoft.com/office/drawing/2014/main" id="{72AE6D2C-1984-4667-824D-E2430AEAC587}"/>
              </a:ext>
            </a:extLst>
          </p:cNvPr>
          <p:cNvSpPr>
            <a:spLocks noGrp="1"/>
          </p:cNvSpPr>
          <p:nvPr>
            <p:ph idx="1"/>
          </p:nvPr>
        </p:nvSpPr>
        <p:spPr>
          <a:xfrm>
            <a:off x="172453" y="3891715"/>
            <a:ext cx="10131425" cy="3649133"/>
          </a:xfrm>
        </p:spPr>
        <p:txBody>
          <a:bodyPr>
            <a:normAutofit/>
          </a:bodyPr>
          <a:lstStyle/>
          <a:p>
            <a:r>
              <a:rPr lang="en-US" sz="2800" dirty="0"/>
              <a:t>Watch – select subtab watch and set variables to watch. </a:t>
            </a:r>
            <a:br>
              <a:rPr lang="en-US" sz="2800" dirty="0"/>
            </a:br>
            <a:r>
              <a:rPr lang="en-US" sz="2800" dirty="0"/>
              <a:t>This can be very useful when local has a lot of data or you are looking at a single deeply nested value.</a:t>
            </a:r>
          </a:p>
          <a:p>
            <a:r>
              <a:rPr lang="en-US" sz="2800" dirty="0"/>
              <a:t>You can set multiple watch variables that can come in and out of scope, which can be very useful to see when they are in scope. </a:t>
            </a:r>
          </a:p>
          <a:p>
            <a:endParaRPr lang="en-US" sz="2800" dirty="0"/>
          </a:p>
        </p:txBody>
      </p:sp>
      <p:pic>
        <p:nvPicPr>
          <p:cNvPr id="5" name="Picture 4">
            <a:extLst>
              <a:ext uri="{FF2B5EF4-FFF2-40B4-BE49-F238E27FC236}">
                <a16:creationId xmlns:a16="http://schemas.microsoft.com/office/drawing/2014/main" id="{EADAB121-D75C-765E-76CF-4DB2BB2DC655}"/>
              </a:ext>
            </a:extLst>
          </p:cNvPr>
          <p:cNvPicPr>
            <a:picLocks noChangeAspect="1"/>
          </p:cNvPicPr>
          <p:nvPr/>
        </p:nvPicPr>
        <p:blipFill>
          <a:blip r:embed="rId2"/>
          <a:stretch>
            <a:fillRect/>
          </a:stretch>
        </p:blipFill>
        <p:spPr>
          <a:xfrm>
            <a:off x="2386573" y="1628273"/>
            <a:ext cx="9805427" cy="2526632"/>
          </a:xfrm>
          <a:prstGeom prst="rect">
            <a:avLst/>
          </a:prstGeom>
        </p:spPr>
      </p:pic>
    </p:spTree>
    <p:extLst>
      <p:ext uri="{BB962C8B-B14F-4D97-AF65-F5344CB8AC3E}">
        <p14:creationId xmlns:p14="http://schemas.microsoft.com/office/powerpoint/2010/main" val="107488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6EFF-72DF-C6D8-BC97-DEE4499C3EFA}"/>
              </a:ext>
            </a:extLst>
          </p:cNvPr>
          <p:cNvSpPr>
            <a:spLocks noGrp="1"/>
          </p:cNvSpPr>
          <p:nvPr>
            <p:ph type="title"/>
          </p:nvPr>
        </p:nvSpPr>
        <p:spPr/>
        <p:txBody>
          <a:bodyPr/>
          <a:lstStyle/>
          <a:p>
            <a:r>
              <a:rPr lang="en-US" dirty="0"/>
              <a:t>View the Call Stack</a:t>
            </a:r>
          </a:p>
        </p:txBody>
      </p:sp>
      <p:sp>
        <p:nvSpPr>
          <p:cNvPr id="3" name="Content Placeholder 2">
            <a:extLst>
              <a:ext uri="{FF2B5EF4-FFF2-40B4-BE49-F238E27FC236}">
                <a16:creationId xmlns:a16="http://schemas.microsoft.com/office/drawing/2014/main" id="{9F3AA4C1-2983-DDF4-6FE8-4158D310E3AA}"/>
              </a:ext>
            </a:extLst>
          </p:cNvPr>
          <p:cNvSpPr>
            <a:spLocks noGrp="1"/>
          </p:cNvSpPr>
          <p:nvPr>
            <p:ph idx="1"/>
          </p:nvPr>
        </p:nvSpPr>
        <p:spPr>
          <a:xfrm>
            <a:off x="52755" y="3341239"/>
            <a:ext cx="10131425" cy="3649133"/>
          </a:xfrm>
        </p:spPr>
        <p:txBody>
          <a:bodyPr/>
          <a:lstStyle/>
          <a:p>
            <a:r>
              <a:rPr lang="en-US" dirty="0"/>
              <a:t>Call Stack – you can view the call stack to inspect loops and recursion as they process. This is a huge help for recursive functions. </a:t>
            </a:r>
          </a:p>
          <a:p>
            <a:endParaRPr lang="en-US" dirty="0"/>
          </a:p>
        </p:txBody>
      </p:sp>
      <p:pic>
        <p:nvPicPr>
          <p:cNvPr id="5" name="Picture 4">
            <a:extLst>
              <a:ext uri="{FF2B5EF4-FFF2-40B4-BE49-F238E27FC236}">
                <a16:creationId xmlns:a16="http://schemas.microsoft.com/office/drawing/2014/main" id="{15A33AC1-A586-1CF5-BDF5-861E1CA6EC90}"/>
              </a:ext>
            </a:extLst>
          </p:cNvPr>
          <p:cNvPicPr>
            <a:picLocks noChangeAspect="1"/>
          </p:cNvPicPr>
          <p:nvPr/>
        </p:nvPicPr>
        <p:blipFill>
          <a:blip r:embed="rId2"/>
          <a:stretch>
            <a:fillRect/>
          </a:stretch>
        </p:blipFill>
        <p:spPr>
          <a:xfrm>
            <a:off x="1374774" y="1884972"/>
            <a:ext cx="10299400" cy="2538861"/>
          </a:xfrm>
          <a:prstGeom prst="rect">
            <a:avLst/>
          </a:prstGeom>
        </p:spPr>
      </p:pic>
    </p:spTree>
    <p:extLst>
      <p:ext uri="{BB962C8B-B14F-4D97-AF65-F5344CB8AC3E}">
        <p14:creationId xmlns:p14="http://schemas.microsoft.com/office/powerpoint/2010/main" val="497395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0D22-D51D-1E21-34D5-D2CF44297C29}"/>
              </a:ext>
            </a:extLst>
          </p:cNvPr>
          <p:cNvSpPr>
            <a:spLocks noGrp="1"/>
          </p:cNvSpPr>
          <p:nvPr>
            <p:ph type="title"/>
          </p:nvPr>
        </p:nvSpPr>
        <p:spPr/>
        <p:txBody>
          <a:bodyPr/>
          <a:lstStyle/>
          <a:p>
            <a:r>
              <a:rPr lang="en-US" dirty="0"/>
              <a:t>Change Execution Flow</a:t>
            </a:r>
          </a:p>
        </p:txBody>
      </p:sp>
      <p:sp>
        <p:nvSpPr>
          <p:cNvPr id="3" name="Content Placeholder 2">
            <a:extLst>
              <a:ext uri="{FF2B5EF4-FFF2-40B4-BE49-F238E27FC236}">
                <a16:creationId xmlns:a16="http://schemas.microsoft.com/office/drawing/2014/main" id="{712BF8E2-D13E-F562-C60A-CA3795C6B41A}"/>
              </a:ext>
            </a:extLst>
          </p:cNvPr>
          <p:cNvSpPr>
            <a:spLocks noGrp="1"/>
          </p:cNvSpPr>
          <p:nvPr>
            <p:ph idx="1"/>
          </p:nvPr>
        </p:nvSpPr>
        <p:spPr>
          <a:xfrm>
            <a:off x="685800" y="1752154"/>
            <a:ext cx="10131425" cy="4327804"/>
          </a:xfrm>
        </p:spPr>
        <p:txBody>
          <a:bodyPr>
            <a:normAutofit/>
          </a:bodyPr>
          <a:lstStyle/>
          <a:p>
            <a:r>
              <a:rPr lang="en-US" sz="2000" dirty="0"/>
              <a:t>This advanced technique can get you in trouble, but is very useful for skipping over or repeating code that may have issues in it without fully restarting or commenting out section. It also can allow us to enter areas without first running into an issue. </a:t>
            </a:r>
          </a:p>
          <a:p>
            <a:r>
              <a:rPr lang="en-US" sz="2000" dirty="0"/>
              <a:t>To do this we will use the yellow arrow we see at the paused point and drag it to a section of code we wish to execute. This means we can skip over or go back to a prior statement. </a:t>
            </a:r>
          </a:p>
          <a:p>
            <a:r>
              <a:rPr lang="en-US" sz="2000" dirty="0"/>
              <a:t>Note, this does not revert the program state, nor advance it. So if you go back, variables changes made will be retained and if you go forward, lines will be skipped. </a:t>
            </a:r>
          </a:p>
          <a:p>
            <a:r>
              <a:rPr lang="en-US" sz="2000" dirty="0"/>
              <a:t>Be careful using this feature.</a:t>
            </a:r>
          </a:p>
        </p:txBody>
      </p:sp>
    </p:spTree>
    <p:extLst>
      <p:ext uri="{BB962C8B-B14F-4D97-AF65-F5344CB8AC3E}">
        <p14:creationId xmlns:p14="http://schemas.microsoft.com/office/powerpoint/2010/main" val="21493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ACEF-CA8A-87E8-C650-C68147E30D55}"/>
              </a:ext>
            </a:extLst>
          </p:cNvPr>
          <p:cNvSpPr>
            <a:spLocks noGrp="1"/>
          </p:cNvSpPr>
          <p:nvPr>
            <p:ph type="title"/>
          </p:nvPr>
        </p:nvSpPr>
        <p:spPr/>
        <p:txBody>
          <a:bodyPr/>
          <a:lstStyle/>
          <a:p>
            <a:r>
              <a:rPr lang="en-US" dirty="0"/>
              <a:t>Advanced Breakpoints</a:t>
            </a:r>
          </a:p>
        </p:txBody>
      </p:sp>
      <p:sp>
        <p:nvSpPr>
          <p:cNvPr id="3" name="Content Placeholder 2">
            <a:extLst>
              <a:ext uri="{FF2B5EF4-FFF2-40B4-BE49-F238E27FC236}">
                <a16:creationId xmlns:a16="http://schemas.microsoft.com/office/drawing/2014/main" id="{D098593B-F26A-1F8B-47D6-4B07185A5E41}"/>
              </a:ext>
            </a:extLst>
          </p:cNvPr>
          <p:cNvSpPr>
            <a:spLocks noGrp="1"/>
          </p:cNvSpPr>
          <p:nvPr>
            <p:ph idx="1"/>
          </p:nvPr>
        </p:nvSpPr>
        <p:spPr>
          <a:xfrm>
            <a:off x="685800" y="1604433"/>
            <a:ext cx="10131425" cy="3649133"/>
          </a:xfrm>
        </p:spPr>
        <p:txBody>
          <a:bodyPr>
            <a:normAutofit/>
          </a:bodyPr>
          <a:lstStyle/>
          <a:p>
            <a:r>
              <a:rPr lang="en-US" sz="2800" dirty="0"/>
              <a:t>So we know how to set breakpoints to stop the code running, but did you know they can also set conditions and other very useful information?</a:t>
            </a:r>
          </a:p>
        </p:txBody>
      </p:sp>
    </p:spTree>
    <p:extLst>
      <p:ext uri="{BB962C8B-B14F-4D97-AF65-F5344CB8AC3E}">
        <p14:creationId xmlns:p14="http://schemas.microsoft.com/office/powerpoint/2010/main" val="1809526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BB480-DC01-E1DF-F183-7C68C6C6341D}"/>
              </a:ext>
            </a:extLst>
          </p:cNvPr>
          <p:cNvSpPr>
            <a:spLocks noGrp="1"/>
          </p:cNvSpPr>
          <p:nvPr>
            <p:ph idx="1"/>
          </p:nvPr>
        </p:nvSpPr>
        <p:spPr>
          <a:xfrm>
            <a:off x="9220019" y="480646"/>
            <a:ext cx="2971981" cy="5896707"/>
          </a:xfrm>
        </p:spPr>
        <p:txBody>
          <a:bodyPr/>
          <a:lstStyle/>
          <a:p>
            <a:pPr marL="0" indent="0">
              <a:buNone/>
            </a:pPr>
            <a:r>
              <a:rPr lang="en-US" b="0" i="0" dirty="0">
                <a:effectLst/>
                <a:latin typeface="Segoe UI" panose="020B0502040204020203" pitchFamily="34" charset="0"/>
              </a:rPr>
              <a:t>1. Right-click the breakpoint symbol and select </a:t>
            </a:r>
            <a:r>
              <a:rPr lang="en-US" b="1" i="0" dirty="0">
                <a:effectLst/>
                <a:latin typeface="Segoe UI" panose="020B0502040204020203" pitchFamily="34" charset="0"/>
              </a:rPr>
              <a:t>Conditions</a:t>
            </a:r>
            <a:r>
              <a:rPr lang="en-US" b="0" i="0" dirty="0">
                <a:effectLst/>
                <a:latin typeface="Segoe UI" panose="020B0502040204020203" pitchFamily="34" charset="0"/>
              </a:rPr>
              <a:t> (or press </a:t>
            </a:r>
            <a:r>
              <a:rPr lang="en-US" b="1" i="0" dirty="0">
                <a:effectLst/>
                <a:latin typeface="Segoe UI" panose="020B0502040204020203" pitchFamily="34" charset="0"/>
              </a:rPr>
              <a:t>Alt</a:t>
            </a:r>
            <a:r>
              <a:rPr lang="en-US" b="0" i="0" dirty="0">
                <a:effectLst/>
                <a:latin typeface="Segoe UI" panose="020B0502040204020203" pitchFamily="34" charset="0"/>
              </a:rPr>
              <a:t> + </a:t>
            </a:r>
            <a:r>
              <a:rPr lang="en-US" b="1" i="0" dirty="0">
                <a:effectLst/>
                <a:latin typeface="Segoe UI" panose="020B0502040204020203" pitchFamily="34" charset="0"/>
              </a:rPr>
              <a:t>F9</a:t>
            </a:r>
            <a:r>
              <a:rPr lang="en-US" b="0" i="0" dirty="0">
                <a:effectLst/>
                <a:latin typeface="Segoe UI" panose="020B0502040204020203" pitchFamily="34" charset="0"/>
              </a:rPr>
              <a:t>, </a:t>
            </a:r>
            <a:r>
              <a:rPr lang="en-US" b="1" i="0" dirty="0">
                <a:effectLst/>
                <a:latin typeface="Segoe UI" panose="020B0502040204020203" pitchFamily="34" charset="0"/>
              </a:rPr>
              <a:t>C</a:t>
            </a:r>
            <a:r>
              <a:rPr lang="en-US" b="0" i="0" dirty="0">
                <a:effectLst/>
                <a:latin typeface="Segoe UI" panose="020B0502040204020203" pitchFamily="34" charset="0"/>
              </a:rPr>
              <a:t>). Or hover over the breakpoint symbol, select the </a:t>
            </a:r>
            <a:r>
              <a:rPr lang="en-US" b="1" i="0" dirty="0">
                <a:effectLst/>
                <a:latin typeface="Segoe UI" panose="020B0502040204020203" pitchFamily="34" charset="0"/>
              </a:rPr>
              <a:t>Settings</a:t>
            </a:r>
            <a:r>
              <a:rPr lang="en-US" b="0" i="0" dirty="0">
                <a:effectLst/>
                <a:latin typeface="Segoe UI" panose="020B0502040204020203" pitchFamily="34" charset="0"/>
              </a:rPr>
              <a:t> icon, and then select </a:t>
            </a:r>
            <a:r>
              <a:rPr lang="en-US" b="1" i="0" dirty="0">
                <a:effectLst/>
                <a:latin typeface="Segoe UI" panose="020B0502040204020203" pitchFamily="34" charset="0"/>
              </a:rPr>
              <a:t>Conditions</a:t>
            </a:r>
            <a:r>
              <a:rPr lang="en-US" b="0" i="0" dirty="0">
                <a:effectLst/>
                <a:latin typeface="Segoe UI" panose="020B0502040204020203" pitchFamily="34" charset="0"/>
              </a:rPr>
              <a:t> in the </a:t>
            </a:r>
            <a:r>
              <a:rPr lang="en-US" b="1" i="0" dirty="0">
                <a:effectLst/>
                <a:latin typeface="Segoe UI" panose="020B0502040204020203" pitchFamily="34" charset="0"/>
              </a:rPr>
              <a:t>Breakpoint Settings</a:t>
            </a:r>
            <a:r>
              <a:rPr lang="en-US" b="0" i="0" dirty="0">
                <a:effectLst/>
                <a:latin typeface="Segoe UI" panose="020B0502040204020203" pitchFamily="34" charset="0"/>
              </a:rPr>
              <a:t> window.</a:t>
            </a:r>
            <a:endParaRPr lang="en-US" dirty="0"/>
          </a:p>
        </p:txBody>
      </p:sp>
      <p:pic>
        <p:nvPicPr>
          <p:cNvPr id="5" name="Picture 4">
            <a:extLst>
              <a:ext uri="{FF2B5EF4-FFF2-40B4-BE49-F238E27FC236}">
                <a16:creationId xmlns:a16="http://schemas.microsoft.com/office/drawing/2014/main" id="{F5616D90-F6E1-16FE-34F0-7DC43369109C}"/>
              </a:ext>
            </a:extLst>
          </p:cNvPr>
          <p:cNvPicPr>
            <a:picLocks noChangeAspect="1"/>
          </p:cNvPicPr>
          <p:nvPr/>
        </p:nvPicPr>
        <p:blipFill>
          <a:blip r:embed="rId2"/>
          <a:stretch>
            <a:fillRect/>
          </a:stretch>
        </p:blipFill>
        <p:spPr>
          <a:xfrm>
            <a:off x="287638" y="332480"/>
            <a:ext cx="8932381" cy="6044874"/>
          </a:xfrm>
          <a:prstGeom prst="rect">
            <a:avLst/>
          </a:prstGeom>
        </p:spPr>
      </p:pic>
    </p:spTree>
    <p:extLst>
      <p:ext uri="{BB962C8B-B14F-4D97-AF65-F5344CB8AC3E}">
        <p14:creationId xmlns:p14="http://schemas.microsoft.com/office/powerpoint/2010/main" val="407505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795D3-9EE9-ECFA-5DEC-7B2BA2C615F6}"/>
              </a:ext>
            </a:extLst>
          </p:cNvPr>
          <p:cNvSpPr>
            <a:spLocks noGrp="1"/>
          </p:cNvSpPr>
          <p:nvPr>
            <p:ph idx="1"/>
          </p:nvPr>
        </p:nvSpPr>
        <p:spPr>
          <a:xfrm>
            <a:off x="8129338" y="0"/>
            <a:ext cx="4062662" cy="5791200"/>
          </a:xfrm>
        </p:spPr>
        <p:txBody>
          <a:bodyPr/>
          <a:lstStyle/>
          <a:p>
            <a:pPr marL="0" indent="0" algn="l">
              <a:buNone/>
            </a:pPr>
            <a:r>
              <a:rPr lang="en-US" b="0" i="0" dirty="0">
                <a:effectLst/>
                <a:latin typeface="Segoe UI" panose="020B0502040204020203" pitchFamily="34" charset="0"/>
              </a:rPr>
              <a:t>2. In the dropdown, select </a:t>
            </a:r>
            <a:r>
              <a:rPr lang="en-US" b="1" i="0" dirty="0">
                <a:effectLst/>
                <a:latin typeface="Segoe UI" panose="020B0502040204020203" pitchFamily="34" charset="0"/>
              </a:rPr>
              <a:t>Conditional Expression</a:t>
            </a:r>
            <a:r>
              <a:rPr lang="en-US" b="0" i="0" dirty="0">
                <a:effectLst/>
                <a:latin typeface="Segoe UI" panose="020B0502040204020203" pitchFamily="34" charset="0"/>
              </a:rPr>
              <a:t>, </a:t>
            </a:r>
            <a:r>
              <a:rPr lang="en-US" b="1" i="0" dirty="0">
                <a:effectLst/>
                <a:latin typeface="Segoe UI" panose="020B0502040204020203" pitchFamily="34" charset="0"/>
              </a:rPr>
              <a:t>Hit Count</a:t>
            </a:r>
            <a:r>
              <a:rPr lang="en-US" b="0" i="0" dirty="0">
                <a:effectLst/>
                <a:latin typeface="Segoe UI" panose="020B0502040204020203" pitchFamily="34" charset="0"/>
              </a:rPr>
              <a:t>, or </a:t>
            </a:r>
            <a:r>
              <a:rPr lang="en-US" b="1" i="0" dirty="0">
                <a:effectLst/>
                <a:latin typeface="Segoe UI" panose="020B0502040204020203" pitchFamily="34" charset="0"/>
              </a:rPr>
              <a:t>Filter</a:t>
            </a:r>
            <a:r>
              <a:rPr lang="en-US" b="0" i="0" dirty="0">
                <a:effectLst/>
                <a:latin typeface="Segoe UI" panose="020B0502040204020203" pitchFamily="34" charset="0"/>
              </a:rPr>
              <a:t>, and set the value accordingly.</a:t>
            </a:r>
          </a:p>
          <a:p>
            <a:pPr marL="0" indent="0" algn="l">
              <a:buNone/>
            </a:pPr>
            <a:r>
              <a:rPr lang="en-US" b="0" i="0" dirty="0">
                <a:effectLst/>
                <a:latin typeface="Segoe UI" panose="020B0502040204020203" pitchFamily="34" charset="0"/>
              </a:rPr>
              <a:t>3. Select </a:t>
            </a:r>
            <a:r>
              <a:rPr lang="en-US" b="1" i="0" dirty="0">
                <a:effectLst/>
                <a:latin typeface="Segoe UI" panose="020B0502040204020203" pitchFamily="34" charset="0"/>
              </a:rPr>
              <a:t>Close</a:t>
            </a:r>
            <a:r>
              <a:rPr lang="en-US" b="0" i="0" dirty="0">
                <a:effectLst/>
                <a:latin typeface="Segoe UI" panose="020B0502040204020203" pitchFamily="34" charset="0"/>
              </a:rPr>
              <a:t> or press </a:t>
            </a:r>
            <a:r>
              <a:rPr lang="en-US" b="1" i="0" dirty="0" err="1">
                <a:effectLst/>
                <a:latin typeface="Segoe UI" panose="020B0502040204020203" pitchFamily="34" charset="0"/>
              </a:rPr>
              <a:t>Ctrl</a:t>
            </a:r>
            <a:r>
              <a:rPr lang="en-US" b="0" i="0" dirty="0" err="1">
                <a:effectLst/>
                <a:latin typeface="Segoe UI" panose="020B0502040204020203" pitchFamily="34" charset="0"/>
              </a:rPr>
              <a:t>+</a:t>
            </a:r>
            <a:r>
              <a:rPr lang="en-US" b="1" i="0" dirty="0" err="1">
                <a:effectLst/>
                <a:latin typeface="Segoe UI" panose="020B0502040204020203" pitchFamily="34" charset="0"/>
              </a:rPr>
              <a:t>Enter</a:t>
            </a:r>
            <a:r>
              <a:rPr lang="en-US" b="0" i="0" dirty="0">
                <a:effectLst/>
                <a:latin typeface="Segoe UI" panose="020B0502040204020203" pitchFamily="34" charset="0"/>
              </a:rPr>
              <a:t> to close the </a:t>
            </a:r>
            <a:r>
              <a:rPr lang="en-US" b="1" i="0" dirty="0">
                <a:effectLst/>
                <a:latin typeface="Segoe UI" panose="020B0502040204020203" pitchFamily="34" charset="0"/>
              </a:rPr>
              <a:t>Breakpoint Settings</a:t>
            </a:r>
            <a:r>
              <a:rPr lang="en-US" b="0" i="0" dirty="0">
                <a:effectLst/>
                <a:latin typeface="Segoe UI" panose="020B0502040204020203" pitchFamily="34" charset="0"/>
              </a:rPr>
              <a:t> window. Or, from the </a:t>
            </a:r>
            <a:r>
              <a:rPr lang="en-US" b="1" i="0" dirty="0">
                <a:effectLst/>
                <a:latin typeface="Segoe UI" panose="020B0502040204020203" pitchFamily="34" charset="0"/>
              </a:rPr>
              <a:t>Breakpoints</a:t>
            </a:r>
            <a:r>
              <a:rPr lang="en-US" b="0" i="0" dirty="0">
                <a:effectLst/>
                <a:latin typeface="Segoe UI" panose="020B0502040204020203" pitchFamily="34" charset="0"/>
              </a:rPr>
              <a:t> window, select </a:t>
            </a:r>
            <a:r>
              <a:rPr lang="en-US" b="1" i="0" dirty="0">
                <a:effectLst/>
                <a:latin typeface="Segoe UI" panose="020B0502040204020203" pitchFamily="34" charset="0"/>
              </a:rPr>
              <a:t>OK</a:t>
            </a:r>
            <a:r>
              <a:rPr lang="en-US" b="0" i="0" dirty="0">
                <a:effectLst/>
                <a:latin typeface="Segoe UI" panose="020B0502040204020203" pitchFamily="34" charset="0"/>
              </a:rPr>
              <a:t> to close the dialog.</a:t>
            </a:r>
          </a:p>
        </p:txBody>
      </p:sp>
      <p:pic>
        <p:nvPicPr>
          <p:cNvPr id="7" name="Picture 6">
            <a:extLst>
              <a:ext uri="{FF2B5EF4-FFF2-40B4-BE49-F238E27FC236}">
                <a16:creationId xmlns:a16="http://schemas.microsoft.com/office/drawing/2014/main" id="{FF48CCC0-DD83-8D0F-B24A-E0FBF4CF9D08}"/>
              </a:ext>
            </a:extLst>
          </p:cNvPr>
          <p:cNvPicPr>
            <a:picLocks noChangeAspect="1"/>
          </p:cNvPicPr>
          <p:nvPr/>
        </p:nvPicPr>
        <p:blipFill>
          <a:blip r:embed="rId2"/>
          <a:stretch>
            <a:fillRect/>
          </a:stretch>
        </p:blipFill>
        <p:spPr>
          <a:xfrm>
            <a:off x="0" y="82062"/>
            <a:ext cx="8028098" cy="5099538"/>
          </a:xfrm>
          <a:prstGeom prst="rect">
            <a:avLst/>
          </a:prstGeom>
        </p:spPr>
      </p:pic>
    </p:spTree>
    <p:extLst>
      <p:ext uri="{BB962C8B-B14F-4D97-AF65-F5344CB8AC3E}">
        <p14:creationId xmlns:p14="http://schemas.microsoft.com/office/powerpoint/2010/main" val="65206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57B89-5284-F2A3-E011-28AF562163B6}"/>
              </a:ext>
            </a:extLst>
          </p:cNvPr>
          <p:cNvSpPr>
            <a:spLocks noGrp="1"/>
          </p:cNvSpPr>
          <p:nvPr>
            <p:ph idx="1"/>
          </p:nvPr>
        </p:nvSpPr>
        <p:spPr>
          <a:xfrm>
            <a:off x="6996864" y="156411"/>
            <a:ext cx="5195136" cy="5634790"/>
          </a:xfrm>
        </p:spPr>
        <p:txBody>
          <a:bodyPr/>
          <a:lstStyle/>
          <a:p>
            <a:pPr algn="l"/>
            <a:r>
              <a:rPr lang="en-US" b="0" i="0" dirty="0">
                <a:effectLst/>
                <a:latin typeface="Segoe UI" panose="020B0502040204020203" pitchFamily="34" charset="0"/>
              </a:rPr>
              <a:t>If you suspect that a loop in your code starts misbehaving after a certain number of iterations, you can set a breakpoint to stop execution after that number of hits, rather than having to repeatedly press </a:t>
            </a:r>
            <a:r>
              <a:rPr lang="en-US" b="1" i="0" dirty="0">
                <a:effectLst/>
                <a:latin typeface="Segoe UI" panose="020B0502040204020203" pitchFamily="34" charset="0"/>
              </a:rPr>
              <a:t>F5</a:t>
            </a:r>
            <a:r>
              <a:rPr lang="en-US" b="0" i="0" dirty="0">
                <a:effectLst/>
                <a:latin typeface="Segoe UI" panose="020B0502040204020203" pitchFamily="34" charset="0"/>
              </a:rPr>
              <a:t> to reach that iteration.</a:t>
            </a:r>
          </a:p>
          <a:p>
            <a:pPr algn="l"/>
            <a:r>
              <a:rPr lang="en-US" b="0" i="0" dirty="0">
                <a:effectLst/>
                <a:latin typeface="Segoe UI" panose="020B0502040204020203" pitchFamily="34" charset="0"/>
              </a:rPr>
              <a:t>Under </a:t>
            </a:r>
            <a:r>
              <a:rPr lang="en-US" b="1" i="0" dirty="0">
                <a:effectLst/>
                <a:latin typeface="Segoe UI" panose="020B0502040204020203" pitchFamily="34" charset="0"/>
              </a:rPr>
              <a:t>Conditions</a:t>
            </a:r>
            <a:r>
              <a:rPr lang="en-US" b="0" i="0" dirty="0">
                <a:effectLst/>
                <a:latin typeface="Segoe UI" panose="020B0502040204020203" pitchFamily="34" charset="0"/>
              </a:rPr>
              <a:t> in the </a:t>
            </a:r>
            <a:r>
              <a:rPr lang="en-US" b="1" i="0" dirty="0">
                <a:effectLst/>
                <a:latin typeface="Segoe UI" panose="020B0502040204020203" pitchFamily="34" charset="0"/>
              </a:rPr>
              <a:t>Breakpoint Settings</a:t>
            </a:r>
            <a:r>
              <a:rPr lang="en-US" b="0" i="0" dirty="0">
                <a:effectLst/>
                <a:latin typeface="Segoe UI" panose="020B0502040204020203" pitchFamily="34" charset="0"/>
              </a:rPr>
              <a:t> window, select </a:t>
            </a:r>
            <a:r>
              <a:rPr lang="en-US" b="1" i="0" dirty="0">
                <a:effectLst/>
                <a:latin typeface="Segoe UI" panose="020B0502040204020203" pitchFamily="34" charset="0"/>
              </a:rPr>
              <a:t>Hit Count</a:t>
            </a:r>
            <a:r>
              <a:rPr lang="en-US" b="0" i="0" dirty="0">
                <a:effectLst/>
                <a:latin typeface="Segoe UI" panose="020B0502040204020203" pitchFamily="34" charset="0"/>
              </a:rPr>
              <a:t>, and then specify the number of iterations. In the following example, the breakpoint is set to hit on every other iteration:</a:t>
            </a:r>
          </a:p>
          <a:p>
            <a:endParaRPr lang="en-US" dirty="0"/>
          </a:p>
        </p:txBody>
      </p:sp>
      <p:pic>
        <p:nvPicPr>
          <p:cNvPr id="5" name="Picture 4">
            <a:extLst>
              <a:ext uri="{FF2B5EF4-FFF2-40B4-BE49-F238E27FC236}">
                <a16:creationId xmlns:a16="http://schemas.microsoft.com/office/drawing/2014/main" id="{546DBB50-0791-3700-8C1A-5D691F9713A3}"/>
              </a:ext>
            </a:extLst>
          </p:cNvPr>
          <p:cNvPicPr>
            <a:picLocks noChangeAspect="1"/>
          </p:cNvPicPr>
          <p:nvPr/>
        </p:nvPicPr>
        <p:blipFill>
          <a:blip r:embed="rId2"/>
          <a:stretch>
            <a:fillRect/>
          </a:stretch>
        </p:blipFill>
        <p:spPr>
          <a:xfrm>
            <a:off x="157914" y="840206"/>
            <a:ext cx="6838950" cy="4267200"/>
          </a:xfrm>
          <a:prstGeom prst="rect">
            <a:avLst/>
          </a:prstGeom>
        </p:spPr>
      </p:pic>
    </p:spTree>
    <p:extLst>
      <p:ext uri="{BB962C8B-B14F-4D97-AF65-F5344CB8AC3E}">
        <p14:creationId xmlns:p14="http://schemas.microsoft.com/office/powerpoint/2010/main" val="389904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FD67-2449-9067-C42F-14C9BC697B35}"/>
              </a:ext>
            </a:extLst>
          </p:cNvPr>
          <p:cNvSpPr>
            <a:spLocks noGrp="1"/>
          </p:cNvSpPr>
          <p:nvPr>
            <p:ph type="title"/>
          </p:nvPr>
        </p:nvSpPr>
        <p:spPr/>
        <p:txBody>
          <a:bodyPr/>
          <a:lstStyle/>
          <a:p>
            <a:r>
              <a:rPr lang="en-US" dirty="0"/>
              <a:t>What do we debug?</a:t>
            </a:r>
          </a:p>
        </p:txBody>
      </p:sp>
      <p:sp>
        <p:nvSpPr>
          <p:cNvPr id="3" name="Content Placeholder 2">
            <a:extLst>
              <a:ext uri="{FF2B5EF4-FFF2-40B4-BE49-F238E27FC236}">
                <a16:creationId xmlns:a16="http://schemas.microsoft.com/office/drawing/2014/main" id="{8E104FF5-5B72-33FE-0F2F-15D92AF84DD7}"/>
              </a:ext>
            </a:extLst>
          </p:cNvPr>
          <p:cNvSpPr>
            <a:spLocks noGrp="1"/>
          </p:cNvSpPr>
          <p:nvPr>
            <p:ph idx="1"/>
          </p:nvPr>
        </p:nvSpPr>
        <p:spPr/>
        <p:txBody>
          <a:bodyPr>
            <a:normAutofit/>
          </a:bodyPr>
          <a:lstStyle/>
          <a:p>
            <a:r>
              <a:rPr lang="en-US" sz="3200" dirty="0"/>
              <a:t>There are three major types of errors we run into when programming:</a:t>
            </a:r>
          </a:p>
          <a:p>
            <a:pPr lvl="1"/>
            <a:r>
              <a:rPr lang="en-US" sz="2800" dirty="0"/>
              <a:t>Syntax errors: Compile time issues</a:t>
            </a:r>
          </a:p>
          <a:p>
            <a:pPr lvl="1"/>
            <a:r>
              <a:rPr lang="en-US" sz="2800" dirty="0"/>
              <a:t>Execution time program crashes</a:t>
            </a:r>
          </a:p>
          <a:p>
            <a:pPr lvl="1"/>
            <a:r>
              <a:rPr lang="en-US" sz="2800" dirty="0"/>
              <a:t>Program Logic Errors – program is able to run, but expected results are not returned. </a:t>
            </a:r>
          </a:p>
        </p:txBody>
      </p:sp>
    </p:spTree>
    <p:extLst>
      <p:ext uri="{BB962C8B-B14F-4D97-AF65-F5344CB8AC3E}">
        <p14:creationId xmlns:p14="http://schemas.microsoft.com/office/powerpoint/2010/main" val="380203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5B929-65EE-E39D-6803-E49F36A2687E}"/>
              </a:ext>
            </a:extLst>
          </p:cNvPr>
          <p:cNvSpPr>
            <a:spLocks noGrp="1"/>
          </p:cNvSpPr>
          <p:nvPr>
            <p:ph type="title"/>
          </p:nvPr>
        </p:nvSpPr>
        <p:spPr/>
        <p:txBody>
          <a:bodyPr/>
          <a:lstStyle/>
          <a:p>
            <a:r>
              <a:rPr lang="en-US" dirty="0"/>
              <a:t>Some debugging is unique to language</a:t>
            </a:r>
          </a:p>
        </p:txBody>
      </p:sp>
      <p:sp>
        <p:nvSpPr>
          <p:cNvPr id="3" name="Content Placeholder 2">
            <a:extLst>
              <a:ext uri="{FF2B5EF4-FFF2-40B4-BE49-F238E27FC236}">
                <a16:creationId xmlns:a16="http://schemas.microsoft.com/office/drawing/2014/main" id="{030EE268-462F-5E1A-24AC-11E17C365438}"/>
              </a:ext>
            </a:extLst>
          </p:cNvPr>
          <p:cNvSpPr>
            <a:spLocks noGrp="1"/>
          </p:cNvSpPr>
          <p:nvPr>
            <p:ph idx="1"/>
          </p:nvPr>
        </p:nvSpPr>
        <p:spPr>
          <a:xfrm>
            <a:off x="128954" y="494975"/>
            <a:ext cx="10131425" cy="3649133"/>
          </a:xfrm>
        </p:spPr>
        <p:txBody>
          <a:bodyPr>
            <a:normAutofit/>
          </a:bodyPr>
          <a:lstStyle/>
          <a:p>
            <a:r>
              <a:rPr lang="en-US" sz="2000" dirty="0"/>
              <a:t>For example, in C++ you  can set a function breakpoint using a memory address. </a:t>
            </a:r>
          </a:p>
          <a:p>
            <a:r>
              <a:rPr lang="en-US" sz="2000" dirty="0"/>
              <a:t>Or in </a:t>
            </a:r>
            <a:r>
              <a:rPr lang="en-US" sz="2000" dirty="0" err="1"/>
              <a:t>.Net</a:t>
            </a:r>
            <a:r>
              <a:rPr lang="en-US" sz="2000" dirty="0"/>
              <a:t> core 3.x or .NET 5+ you can set a data breakpoint</a:t>
            </a:r>
          </a:p>
        </p:txBody>
      </p:sp>
      <p:pic>
        <p:nvPicPr>
          <p:cNvPr id="4" name="Picture 3">
            <a:extLst>
              <a:ext uri="{FF2B5EF4-FFF2-40B4-BE49-F238E27FC236}">
                <a16:creationId xmlns:a16="http://schemas.microsoft.com/office/drawing/2014/main" id="{0EA23856-23B8-2AF5-8B0B-0202AAD366B4}"/>
              </a:ext>
            </a:extLst>
          </p:cNvPr>
          <p:cNvPicPr>
            <a:picLocks noChangeAspect="1"/>
          </p:cNvPicPr>
          <p:nvPr/>
        </p:nvPicPr>
        <p:blipFill>
          <a:blip r:embed="rId2"/>
          <a:stretch>
            <a:fillRect/>
          </a:stretch>
        </p:blipFill>
        <p:spPr>
          <a:xfrm>
            <a:off x="1260475" y="2925437"/>
            <a:ext cx="8982075" cy="4257675"/>
          </a:xfrm>
          <a:prstGeom prst="rect">
            <a:avLst/>
          </a:prstGeom>
        </p:spPr>
      </p:pic>
    </p:spTree>
    <p:extLst>
      <p:ext uri="{BB962C8B-B14F-4D97-AF65-F5344CB8AC3E}">
        <p14:creationId xmlns:p14="http://schemas.microsoft.com/office/powerpoint/2010/main" val="2110371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7C6F-13D7-3D6E-0A07-FDE5703CA0A8}"/>
              </a:ext>
            </a:extLst>
          </p:cNvPr>
          <p:cNvSpPr>
            <a:spLocks noGrp="1"/>
          </p:cNvSpPr>
          <p:nvPr>
            <p:ph type="title"/>
          </p:nvPr>
        </p:nvSpPr>
        <p:spPr>
          <a:xfrm>
            <a:off x="741949" y="344905"/>
            <a:ext cx="10131425" cy="926878"/>
          </a:xfrm>
        </p:spPr>
        <p:txBody>
          <a:bodyPr/>
          <a:lstStyle/>
          <a:p>
            <a:r>
              <a:rPr lang="en-US" dirty="0"/>
              <a:t>demo</a:t>
            </a:r>
          </a:p>
        </p:txBody>
      </p:sp>
      <p:sp>
        <p:nvSpPr>
          <p:cNvPr id="3" name="Content Placeholder 2">
            <a:extLst>
              <a:ext uri="{FF2B5EF4-FFF2-40B4-BE49-F238E27FC236}">
                <a16:creationId xmlns:a16="http://schemas.microsoft.com/office/drawing/2014/main" id="{2F1E6865-A424-E061-F16E-CF8AF11B768B}"/>
              </a:ext>
            </a:extLst>
          </p:cNvPr>
          <p:cNvSpPr>
            <a:spLocks noGrp="1"/>
          </p:cNvSpPr>
          <p:nvPr>
            <p:ph idx="1"/>
          </p:nvPr>
        </p:nvSpPr>
        <p:spPr>
          <a:xfrm>
            <a:off x="741949" y="1098884"/>
            <a:ext cx="10131425" cy="3344779"/>
          </a:xfrm>
        </p:spPr>
        <p:txBody>
          <a:bodyPr/>
          <a:lstStyle/>
          <a:p>
            <a:pPr marL="342900" indent="-342900">
              <a:buAutoNum type="arabicPeriod"/>
            </a:pPr>
            <a:r>
              <a:rPr lang="en-US" dirty="0"/>
              <a:t>Syntax Error</a:t>
            </a:r>
          </a:p>
          <a:p>
            <a:pPr marL="342900" indent="-342900">
              <a:buAutoNum type="arabicPeriod"/>
            </a:pPr>
            <a:r>
              <a:rPr lang="en-US" dirty="0"/>
              <a:t>Execution Error</a:t>
            </a:r>
          </a:p>
          <a:p>
            <a:pPr marL="342900" indent="-342900">
              <a:buAutoNum type="arabicPeriod"/>
            </a:pPr>
            <a:r>
              <a:rPr lang="en-US" dirty="0"/>
              <a:t>Logical Error</a:t>
            </a:r>
          </a:p>
          <a:p>
            <a:pPr marL="0" indent="0">
              <a:buNone/>
            </a:pPr>
            <a:r>
              <a:rPr lang="en-US" dirty="0"/>
              <a:t>	</a:t>
            </a:r>
          </a:p>
        </p:txBody>
      </p:sp>
      <p:pic>
        <p:nvPicPr>
          <p:cNvPr id="5" name="Picture 4">
            <a:extLst>
              <a:ext uri="{FF2B5EF4-FFF2-40B4-BE49-F238E27FC236}">
                <a16:creationId xmlns:a16="http://schemas.microsoft.com/office/drawing/2014/main" id="{98667439-A85F-17B6-3162-8B2D3C115E37}"/>
              </a:ext>
            </a:extLst>
          </p:cNvPr>
          <p:cNvPicPr>
            <a:picLocks noChangeAspect="1"/>
          </p:cNvPicPr>
          <p:nvPr/>
        </p:nvPicPr>
        <p:blipFill>
          <a:blip r:embed="rId2"/>
          <a:stretch>
            <a:fillRect/>
          </a:stretch>
        </p:blipFill>
        <p:spPr>
          <a:xfrm>
            <a:off x="1165728" y="3186202"/>
            <a:ext cx="5349704" cy="1867062"/>
          </a:xfrm>
          <a:prstGeom prst="rect">
            <a:avLst/>
          </a:prstGeom>
        </p:spPr>
      </p:pic>
    </p:spTree>
    <p:extLst>
      <p:ext uri="{BB962C8B-B14F-4D97-AF65-F5344CB8AC3E}">
        <p14:creationId xmlns:p14="http://schemas.microsoft.com/office/powerpoint/2010/main" val="15182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FF15-4C6C-2423-C95D-43ADB9F9DA09}"/>
              </a:ext>
            </a:extLst>
          </p:cNvPr>
          <p:cNvSpPr>
            <a:spLocks noGrp="1"/>
          </p:cNvSpPr>
          <p:nvPr>
            <p:ph type="title"/>
          </p:nvPr>
        </p:nvSpPr>
        <p:spPr/>
        <p:txBody>
          <a:bodyPr/>
          <a:lstStyle/>
          <a:p>
            <a:r>
              <a:rPr lang="en-US" dirty="0"/>
              <a:t>The  Debugger</a:t>
            </a:r>
          </a:p>
        </p:txBody>
      </p:sp>
      <p:sp>
        <p:nvSpPr>
          <p:cNvPr id="3" name="Content Placeholder 2">
            <a:extLst>
              <a:ext uri="{FF2B5EF4-FFF2-40B4-BE49-F238E27FC236}">
                <a16:creationId xmlns:a16="http://schemas.microsoft.com/office/drawing/2014/main" id="{61280A91-319E-DB37-DD05-84234D79CEF0}"/>
              </a:ext>
            </a:extLst>
          </p:cNvPr>
          <p:cNvSpPr>
            <a:spLocks noGrp="1"/>
          </p:cNvSpPr>
          <p:nvPr>
            <p:ph idx="1"/>
          </p:nvPr>
        </p:nvSpPr>
        <p:spPr/>
        <p:txBody>
          <a:bodyPr>
            <a:normAutofit/>
          </a:bodyPr>
          <a:lstStyle/>
          <a:p>
            <a:r>
              <a:rPr lang="en-US" sz="3600" dirty="0"/>
              <a:t>The debugger is a set of tools that can be used, but each ide has its own debugger. Most have similar feature, and those are what we will focus on.</a:t>
            </a:r>
          </a:p>
          <a:p>
            <a:pPr lvl="1"/>
            <a:r>
              <a:rPr lang="en-US" sz="3200" dirty="0"/>
              <a:t>We can monitor a running program and step through it.</a:t>
            </a:r>
          </a:p>
          <a:p>
            <a:pPr lvl="1"/>
            <a:r>
              <a:rPr lang="en-US" sz="3200" dirty="0"/>
              <a:t>We can inspect objects and states during execution.</a:t>
            </a:r>
          </a:p>
          <a:p>
            <a:pPr lvl="1"/>
            <a:r>
              <a:rPr lang="en-US" sz="3200" dirty="0"/>
              <a:t>We can follow program flow and view accessible data.</a:t>
            </a:r>
          </a:p>
        </p:txBody>
      </p:sp>
    </p:spTree>
    <p:extLst>
      <p:ext uri="{BB962C8B-B14F-4D97-AF65-F5344CB8AC3E}">
        <p14:creationId xmlns:p14="http://schemas.microsoft.com/office/powerpoint/2010/main" val="13104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B7C6-2FAD-A839-2F6A-79B20B861A54}"/>
              </a:ext>
            </a:extLst>
          </p:cNvPr>
          <p:cNvSpPr>
            <a:spLocks noGrp="1"/>
          </p:cNvSpPr>
          <p:nvPr>
            <p:ph type="title"/>
          </p:nvPr>
        </p:nvSpPr>
        <p:spPr/>
        <p:txBody>
          <a:bodyPr/>
          <a:lstStyle/>
          <a:p>
            <a:r>
              <a:rPr lang="en-US" dirty="0"/>
              <a:t>That Basics: Breakpoints</a:t>
            </a:r>
          </a:p>
        </p:txBody>
      </p:sp>
      <p:sp>
        <p:nvSpPr>
          <p:cNvPr id="3" name="Content Placeholder 2">
            <a:extLst>
              <a:ext uri="{FF2B5EF4-FFF2-40B4-BE49-F238E27FC236}">
                <a16:creationId xmlns:a16="http://schemas.microsoft.com/office/drawing/2014/main" id="{241FEA77-42A9-B3A1-D487-6BF9A551D6FD}"/>
              </a:ext>
            </a:extLst>
          </p:cNvPr>
          <p:cNvSpPr>
            <a:spLocks noGrp="1"/>
          </p:cNvSpPr>
          <p:nvPr>
            <p:ph idx="1"/>
          </p:nvPr>
        </p:nvSpPr>
        <p:spPr/>
        <p:txBody>
          <a:bodyPr>
            <a:normAutofit/>
          </a:bodyPr>
          <a:lstStyle/>
          <a:p>
            <a:r>
              <a:rPr lang="en-US" sz="3200" dirty="0"/>
              <a:t>While debugging we can create breakpoints in order to stop code execution at specific points and view the program state at that location.</a:t>
            </a:r>
          </a:p>
          <a:p>
            <a:r>
              <a:rPr lang="en-US" sz="3200" dirty="0"/>
              <a:t>We can make new and remove old breakpoints mid debug and we can even change code to address errors we saw. </a:t>
            </a:r>
          </a:p>
        </p:txBody>
      </p:sp>
    </p:spTree>
    <p:extLst>
      <p:ext uri="{BB962C8B-B14F-4D97-AF65-F5344CB8AC3E}">
        <p14:creationId xmlns:p14="http://schemas.microsoft.com/office/powerpoint/2010/main" val="198236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CB94-45FA-31F8-41D7-F972A0DA962D}"/>
              </a:ext>
            </a:extLst>
          </p:cNvPr>
          <p:cNvSpPr>
            <a:spLocks noGrp="1"/>
          </p:cNvSpPr>
          <p:nvPr>
            <p:ph type="title"/>
          </p:nvPr>
        </p:nvSpPr>
        <p:spPr/>
        <p:txBody>
          <a:bodyPr/>
          <a:lstStyle/>
          <a:p>
            <a:r>
              <a:rPr lang="en-US" dirty="0"/>
              <a:t>That Basics: Stepping and Breaking</a:t>
            </a:r>
          </a:p>
        </p:txBody>
      </p:sp>
      <p:sp>
        <p:nvSpPr>
          <p:cNvPr id="3" name="Content Placeholder 2">
            <a:extLst>
              <a:ext uri="{FF2B5EF4-FFF2-40B4-BE49-F238E27FC236}">
                <a16:creationId xmlns:a16="http://schemas.microsoft.com/office/drawing/2014/main" id="{1B5221E6-FF76-E74B-07FC-C102B5641B1D}"/>
              </a:ext>
            </a:extLst>
          </p:cNvPr>
          <p:cNvSpPr>
            <a:spLocks noGrp="1"/>
          </p:cNvSpPr>
          <p:nvPr>
            <p:ph idx="1"/>
          </p:nvPr>
        </p:nvSpPr>
        <p:spPr/>
        <p:txBody>
          <a:bodyPr>
            <a:normAutofit fontScale="92500"/>
          </a:bodyPr>
          <a:lstStyle/>
          <a:p>
            <a:r>
              <a:rPr lang="en-US" sz="3600" dirty="0"/>
              <a:t>There are many ways to step over, into, and out of our code. Most of us know the basics, but today we are going to explore many of the more complex steps.</a:t>
            </a:r>
          </a:p>
          <a:p>
            <a:r>
              <a:rPr lang="en-US" sz="3600" dirty="0"/>
              <a:t>We can even move through code skipping section.</a:t>
            </a:r>
          </a:p>
          <a:p>
            <a:r>
              <a:rPr lang="en-US" sz="3600" dirty="0"/>
              <a:t>One of the biggest issues many of us run into are dealing with large loops and long recursion. </a:t>
            </a:r>
          </a:p>
        </p:txBody>
      </p:sp>
    </p:spTree>
    <p:extLst>
      <p:ext uri="{BB962C8B-B14F-4D97-AF65-F5344CB8AC3E}">
        <p14:creationId xmlns:p14="http://schemas.microsoft.com/office/powerpoint/2010/main" val="127141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D45F-FD3C-E279-FE92-BCB33C731437}"/>
              </a:ext>
            </a:extLst>
          </p:cNvPr>
          <p:cNvSpPr>
            <a:spLocks noGrp="1"/>
          </p:cNvSpPr>
          <p:nvPr>
            <p:ph type="title"/>
          </p:nvPr>
        </p:nvSpPr>
        <p:spPr/>
        <p:txBody>
          <a:bodyPr/>
          <a:lstStyle/>
          <a:p>
            <a:r>
              <a:rPr lang="en-US" dirty="0"/>
              <a:t>Lets see it in progress</a:t>
            </a:r>
          </a:p>
        </p:txBody>
      </p:sp>
      <p:sp>
        <p:nvSpPr>
          <p:cNvPr id="3" name="Content Placeholder 2">
            <a:extLst>
              <a:ext uri="{FF2B5EF4-FFF2-40B4-BE49-F238E27FC236}">
                <a16:creationId xmlns:a16="http://schemas.microsoft.com/office/drawing/2014/main" id="{3C4268E6-37EF-7BFB-E381-E5692511CE0C}"/>
              </a:ext>
            </a:extLst>
          </p:cNvPr>
          <p:cNvSpPr>
            <a:spLocks noGrp="1"/>
          </p:cNvSpPr>
          <p:nvPr>
            <p:ph idx="1"/>
          </p:nvPr>
        </p:nvSpPr>
        <p:spPr>
          <a:xfrm>
            <a:off x="685801" y="2142067"/>
            <a:ext cx="10131425" cy="4715933"/>
          </a:xfrm>
        </p:spPr>
        <p:txBody>
          <a:bodyPr>
            <a:normAutofit fontScale="85000" lnSpcReduction="20000"/>
          </a:bodyPr>
          <a:lstStyle/>
          <a:p>
            <a:r>
              <a:rPr lang="en-US" sz="3200" dirty="0"/>
              <a:t>There are many more slides here, but I think going over them in the demo does a lot more good than simply reading the information. The next few slides have been included for your future referencing.</a:t>
            </a:r>
          </a:p>
          <a:p>
            <a:r>
              <a:rPr lang="en-US" sz="3200" dirty="0"/>
              <a:t>This information is pulled directly from Microsoft, here are some links to debugging tutorials</a:t>
            </a:r>
          </a:p>
          <a:p>
            <a:pPr marL="0" indent="0">
              <a:buNone/>
            </a:pPr>
            <a:r>
              <a:rPr lang="en-US" sz="3200" dirty="0">
                <a:hlinkClick r:id="rId2"/>
              </a:rPr>
              <a:t>https://learn.microsoft.com/en-us/visualstudio/get-started/csharp/tutorial-debugger?view=vs-2022</a:t>
            </a:r>
            <a:endParaRPr lang="en-US" sz="3200" dirty="0"/>
          </a:p>
          <a:p>
            <a:pPr marL="0" indent="0">
              <a:buNone/>
            </a:pPr>
            <a:r>
              <a:rPr lang="en-US" sz="3200" dirty="0">
                <a:hlinkClick r:id="rId3"/>
              </a:rPr>
              <a:t>https://learn.microsoft.com/en-us/visualstudio/debugger/debugger-feature-tour?view=vs-2022</a:t>
            </a:r>
            <a:endParaRPr lang="en-US" sz="3200" dirty="0"/>
          </a:p>
          <a:p>
            <a:pPr marL="0" indent="0">
              <a:buNone/>
            </a:pPr>
            <a:r>
              <a:rPr lang="en-US" sz="3200" dirty="0">
                <a:hlinkClick r:id="rId4"/>
              </a:rPr>
              <a:t>https://learn.microsoft.com/en-us/visualstudio/debugger/using-breakpoints?view=vs-2022</a:t>
            </a:r>
            <a:endParaRPr lang="en-US" sz="3200" dirty="0"/>
          </a:p>
          <a:p>
            <a:endParaRPr lang="en-US" sz="3200" dirty="0"/>
          </a:p>
          <a:p>
            <a:endParaRPr lang="en-US" sz="3200" dirty="0"/>
          </a:p>
        </p:txBody>
      </p:sp>
    </p:spTree>
    <p:extLst>
      <p:ext uri="{BB962C8B-B14F-4D97-AF65-F5344CB8AC3E}">
        <p14:creationId xmlns:p14="http://schemas.microsoft.com/office/powerpoint/2010/main" val="189546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4200-F36A-2E14-4480-72AE38585EEE}"/>
              </a:ext>
            </a:extLst>
          </p:cNvPr>
          <p:cNvSpPr>
            <a:spLocks noGrp="1"/>
          </p:cNvSpPr>
          <p:nvPr>
            <p:ph type="title"/>
          </p:nvPr>
        </p:nvSpPr>
        <p:spPr/>
        <p:txBody>
          <a:bodyPr/>
          <a:lstStyle/>
          <a:p>
            <a:r>
              <a:rPr lang="en-US" dirty="0"/>
              <a:t>How to Debug</a:t>
            </a:r>
          </a:p>
        </p:txBody>
      </p:sp>
      <p:sp>
        <p:nvSpPr>
          <p:cNvPr id="3" name="Content Placeholder 2">
            <a:extLst>
              <a:ext uri="{FF2B5EF4-FFF2-40B4-BE49-F238E27FC236}">
                <a16:creationId xmlns:a16="http://schemas.microsoft.com/office/drawing/2014/main" id="{1144059C-B3E9-6F93-C50C-723EF1B8DC3E}"/>
              </a:ext>
            </a:extLst>
          </p:cNvPr>
          <p:cNvSpPr>
            <a:spLocks noGrp="1"/>
          </p:cNvSpPr>
          <p:nvPr>
            <p:ph idx="1"/>
          </p:nvPr>
        </p:nvSpPr>
        <p:spPr/>
        <p:txBody>
          <a:bodyPr>
            <a:normAutofit/>
          </a:bodyPr>
          <a:lstStyle/>
          <a:p>
            <a:r>
              <a:rPr lang="en-US" sz="3200" b="0" i="0" dirty="0">
                <a:effectLst/>
                <a:latin typeface="Segoe UI" panose="020B0502040204020203" pitchFamily="34" charset="0"/>
              </a:rPr>
              <a:t>To start debugging, select </a:t>
            </a:r>
            <a:r>
              <a:rPr lang="en-US" sz="3200" b="1" i="0" dirty="0">
                <a:effectLst/>
                <a:latin typeface="Segoe UI" panose="020B0502040204020203" pitchFamily="34" charset="0"/>
              </a:rPr>
              <a:t>F5</a:t>
            </a:r>
            <a:r>
              <a:rPr lang="en-US" sz="3200" b="0" i="0" dirty="0">
                <a:effectLst/>
                <a:latin typeface="Segoe UI" panose="020B0502040204020203" pitchFamily="34" charset="0"/>
              </a:rPr>
              <a:t>, or choose the </a:t>
            </a:r>
            <a:r>
              <a:rPr lang="en-US" sz="3200" b="1" i="0" dirty="0">
                <a:effectLst/>
                <a:latin typeface="Segoe UI" panose="020B0502040204020203" pitchFamily="34" charset="0"/>
              </a:rPr>
              <a:t>Debug Target</a:t>
            </a:r>
            <a:r>
              <a:rPr lang="en-US" sz="3200" b="0" i="0" dirty="0">
                <a:effectLst/>
                <a:latin typeface="Segoe UI" panose="020B0502040204020203" pitchFamily="34" charset="0"/>
              </a:rPr>
              <a:t> button in the Standard toolbar, or choose the </a:t>
            </a:r>
            <a:r>
              <a:rPr lang="en-US" sz="3200" b="1" i="0" dirty="0">
                <a:effectLst/>
                <a:latin typeface="Segoe UI" panose="020B0502040204020203" pitchFamily="34" charset="0"/>
              </a:rPr>
              <a:t>Start Debugging</a:t>
            </a:r>
            <a:r>
              <a:rPr lang="en-US" sz="3200" b="0" i="0" dirty="0">
                <a:effectLst/>
                <a:latin typeface="Segoe UI" panose="020B0502040204020203" pitchFamily="34" charset="0"/>
              </a:rPr>
              <a:t> button in the Debug toolbar, or choose </a:t>
            </a:r>
            <a:r>
              <a:rPr lang="en-US" sz="3200" b="1" i="0" dirty="0">
                <a:effectLst/>
                <a:latin typeface="Segoe UI" panose="020B0502040204020203" pitchFamily="34" charset="0"/>
              </a:rPr>
              <a:t>Debug</a:t>
            </a:r>
            <a:r>
              <a:rPr lang="en-US" sz="3200" b="0" i="0" dirty="0">
                <a:effectLst/>
                <a:latin typeface="Segoe UI" panose="020B0502040204020203" pitchFamily="34" charset="0"/>
              </a:rPr>
              <a:t> &gt; </a:t>
            </a:r>
            <a:r>
              <a:rPr lang="en-US" sz="3200" b="1" i="0" dirty="0">
                <a:effectLst/>
                <a:latin typeface="Segoe UI" panose="020B0502040204020203" pitchFamily="34" charset="0"/>
              </a:rPr>
              <a:t>Start Debugging</a:t>
            </a:r>
            <a:r>
              <a:rPr lang="en-US" sz="3200" b="0" i="0" dirty="0">
                <a:effectLst/>
                <a:latin typeface="Segoe UI" panose="020B0502040204020203" pitchFamily="34" charset="0"/>
              </a:rPr>
              <a:t> from the menu bar. The app starts and the debugger runs to the line of code where you set the breakpoint.</a:t>
            </a:r>
            <a:endParaRPr lang="en-US" sz="3200" dirty="0"/>
          </a:p>
        </p:txBody>
      </p:sp>
    </p:spTree>
    <p:extLst>
      <p:ext uri="{BB962C8B-B14F-4D97-AF65-F5344CB8AC3E}">
        <p14:creationId xmlns:p14="http://schemas.microsoft.com/office/powerpoint/2010/main" val="227784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979A5-6149-6654-A97E-AC0F96ED22AE}"/>
              </a:ext>
            </a:extLst>
          </p:cNvPr>
          <p:cNvSpPr>
            <a:spLocks noGrp="1"/>
          </p:cNvSpPr>
          <p:nvPr>
            <p:ph idx="1"/>
          </p:nvPr>
        </p:nvSpPr>
        <p:spPr>
          <a:xfrm>
            <a:off x="992063" y="5533292"/>
            <a:ext cx="10131425" cy="1641231"/>
          </a:xfrm>
        </p:spPr>
        <p:txBody>
          <a:bodyPr/>
          <a:lstStyle/>
          <a:p>
            <a:r>
              <a:rPr lang="en-US" b="0" i="0" dirty="0">
                <a:effectLst/>
                <a:latin typeface="Segoe UI" panose="020B0502040204020203" pitchFamily="34" charset="0"/>
              </a:rPr>
              <a:t>The yellow arrow points to the statement on which the debugger paused. </a:t>
            </a:r>
            <a:endParaRPr lang="en-US" dirty="0"/>
          </a:p>
        </p:txBody>
      </p:sp>
      <p:pic>
        <p:nvPicPr>
          <p:cNvPr id="1026" name="Picture 2">
            <a:extLst>
              <a:ext uri="{FF2B5EF4-FFF2-40B4-BE49-F238E27FC236}">
                <a16:creationId xmlns:a16="http://schemas.microsoft.com/office/drawing/2014/main" id="{B7AFAE72-556A-892B-96B8-C8C06BA7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0"/>
            <a:ext cx="10506075" cy="602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63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C3CB-23DA-4BD5-43F1-14A52E5DB1BE}"/>
              </a:ext>
            </a:extLst>
          </p:cNvPr>
          <p:cNvSpPr>
            <a:spLocks noGrp="1"/>
          </p:cNvSpPr>
          <p:nvPr>
            <p:ph type="title"/>
          </p:nvPr>
        </p:nvSpPr>
        <p:spPr/>
        <p:txBody>
          <a:bodyPr/>
          <a:lstStyle/>
          <a:p>
            <a:r>
              <a:rPr lang="en-US" dirty="0"/>
              <a:t>Run to Click</a:t>
            </a:r>
          </a:p>
        </p:txBody>
      </p:sp>
      <p:pic>
        <p:nvPicPr>
          <p:cNvPr id="2050" name="Picture 2" descr="Screenshot showing the 'Run to Click' button in Visual Studio 2022.">
            <a:extLst>
              <a:ext uri="{FF2B5EF4-FFF2-40B4-BE49-F238E27FC236}">
                <a16:creationId xmlns:a16="http://schemas.microsoft.com/office/drawing/2014/main" id="{E8D18D9A-5E82-4E86-F8CC-D8941D5BC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84" y="1800225"/>
            <a:ext cx="8763000" cy="3257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AA88C7-3C03-6421-4398-3C63471D941C}"/>
              </a:ext>
            </a:extLst>
          </p:cNvPr>
          <p:cNvSpPr txBox="1"/>
          <p:nvPr/>
        </p:nvSpPr>
        <p:spPr>
          <a:xfrm>
            <a:off x="914399" y="5564038"/>
            <a:ext cx="8630653" cy="1015663"/>
          </a:xfrm>
          <a:prstGeom prst="rect">
            <a:avLst/>
          </a:prstGeom>
          <a:noFill/>
        </p:spPr>
        <p:txBody>
          <a:bodyPr wrap="square" rtlCol="0">
            <a:spAutoFit/>
          </a:bodyPr>
          <a:lstStyle/>
          <a:p>
            <a:r>
              <a:rPr lang="en-US" sz="2000" b="0" i="0" dirty="0">
                <a:effectLst/>
                <a:latin typeface="Segoe UI" panose="020B0502040204020203" pitchFamily="34" charset="0"/>
              </a:rPr>
              <a:t>Using the </a:t>
            </a:r>
            <a:r>
              <a:rPr lang="en-US" sz="2000" b="1" i="0" dirty="0">
                <a:effectLst/>
                <a:latin typeface="Segoe UI" panose="020B0502040204020203" pitchFamily="34" charset="0"/>
              </a:rPr>
              <a:t>Run to Click</a:t>
            </a:r>
            <a:r>
              <a:rPr lang="en-US" sz="2000" b="0" i="0" dirty="0">
                <a:effectLst/>
                <a:latin typeface="Segoe UI" panose="020B0502040204020203" pitchFamily="34" charset="0"/>
              </a:rPr>
              <a:t> button is similar to setting a temporary breakpoint, and very useful for skipping over long loops and sections of code you are uninterested in viewing step by step.</a:t>
            </a:r>
            <a:endParaRPr lang="en-US" sz="2000" dirty="0"/>
          </a:p>
        </p:txBody>
      </p:sp>
    </p:spTree>
    <p:extLst>
      <p:ext uri="{BB962C8B-B14F-4D97-AF65-F5344CB8AC3E}">
        <p14:creationId xmlns:p14="http://schemas.microsoft.com/office/powerpoint/2010/main" val="2226874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47</TotalTime>
  <Words>1088</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Segoe UI</vt:lpstr>
      <vt:lpstr>Celestial</vt:lpstr>
      <vt:lpstr>Debugging</vt:lpstr>
      <vt:lpstr>What do we debug?</vt:lpstr>
      <vt:lpstr>The  Debugger</vt:lpstr>
      <vt:lpstr>That Basics: Breakpoints</vt:lpstr>
      <vt:lpstr>That Basics: Stepping and Breaking</vt:lpstr>
      <vt:lpstr>Lets see it in progress</vt:lpstr>
      <vt:lpstr>How to Debug</vt:lpstr>
      <vt:lpstr>PowerPoint Presentation</vt:lpstr>
      <vt:lpstr>Run to Click</vt:lpstr>
      <vt:lpstr>PowerPoint Presentation</vt:lpstr>
      <vt:lpstr>Autos Window</vt:lpstr>
      <vt:lpstr>Locals Window</vt:lpstr>
      <vt:lpstr>Set a Watch</vt:lpstr>
      <vt:lpstr>View the Call Stack</vt:lpstr>
      <vt:lpstr>Change Execution Flow</vt:lpstr>
      <vt:lpstr>Advanced Breakpoints</vt:lpstr>
      <vt:lpstr>PowerPoint Presentation</vt:lpstr>
      <vt:lpstr>PowerPoint Presentation</vt:lpstr>
      <vt:lpstr>PowerPoint Presentation</vt:lpstr>
      <vt:lpstr>Some debugging is unique to language</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Wagener, Adam Kyle</dc:creator>
  <cp:lastModifiedBy>Ibarra, Juan J</cp:lastModifiedBy>
  <cp:revision>2</cp:revision>
  <dcterms:created xsi:type="dcterms:W3CDTF">2023-04-14T19:40:23Z</dcterms:created>
  <dcterms:modified xsi:type="dcterms:W3CDTF">2023-04-28T18:42:55Z</dcterms:modified>
</cp:coreProperties>
</file>