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6" r:id="rId4"/>
    <p:sldId id="259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EF533-86FA-EC29-A308-22A8D1F6B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7109C8-B96F-783C-DEBF-EAC154151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1E088E-8858-49D2-2568-786FA956F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DEA6-104D-A54A-8C7D-68707FF7BCAD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F4D57D-ADC8-F112-A192-DA4B09027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9E3037-213D-EE21-4C14-53AC5B79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F56D-9CC9-7E40-8F5C-2B1E5FE70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26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063E08-CB03-1833-B98A-E195C1D96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541474-4CE6-0F59-2A02-46B35F346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45B8AB-1844-17D4-AF29-8DC10D42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DEA6-104D-A54A-8C7D-68707FF7BCAD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2328C1-8DFF-8E5D-899D-2D86D370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C650AF-2919-DE59-64D3-31C69873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F56D-9CC9-7E40-8F5C-2B1E5FE70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67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1F66C1E-6F3D-CD2E-5057-785CCBED7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B56E36F-4E8C-9F30-0F32-7D5720B38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C76165-06BA-E5BE-4FAD-FEA8C5C3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DEA6-104D-A54A-8C7D-68707FF7BCAD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A4C2F3-001A-5772-1711-1F8CBA81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6F7D6E-24EC-9C51-EA96-17606E885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F56D-9CC9-7E40-8F5C-2B1E5FE70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02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93170-D2AD-0E43-6B1E-6F9F1D75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3A94B4-DFB9-69FC-2093-424515E4C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15FD78-AC54-1AE9-7BA8-5B09ED6DE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DEA6-104D-A54A-8C7D-68707FF7BCAD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AB049C-21E2-C462-A229-155584A4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762737-AF9D-2F09-E804-F32676C4F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F56D-9CC9-7E40-8F5C-2B1E5FE70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64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2BD1F-D706-8E7A-A895-CD7CA9E4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E589A3-87FC-0883-CA00-09A143C5E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9237D8-3F95-38E9-32D2-D616F1B1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DEA6-104D-A54A-8C7D-68707FF7BCAD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C1264C-5BF8-B53C-FFF5-FD4473CB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40C8A3-3586-DB46-7AD2-8EECDF6C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F56D-9CC9-7E40-8F5C-2B1E5FE70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79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A20D9-DB6D-DCD0-BD5C-B056F338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44CA49-D58E-C10B-3345-97F055F65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158C6E-74F6-5254-9F04-B0075184A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8F98D9-B1B2-B2E5-2C5A-40D68FE2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DEA6-104D-A54A-8C7D-68707FF7BCAD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D418F9-7B6C-B1B6-46C8-6C9A894C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1B634A-6119-8EF9-511F-2A25ACEF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F56D-9CC9-7E40-8F5C-2B1E5FE70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49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9B68CC-17B1-733C-70B5-54383E42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E67326-6FD1-4D64-2AAE-72011FD0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104B7D-0508-D908-399B-931F1A714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657260-2E3C-9531-4A2F-27298FD97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E4554EF-99A9-3706-DE84-E5705C6BE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AEBCF5F-F182-6EE6-F870-E8B7B79F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DEA6-104D-A54A-8C7D-68707FF7BCAD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458220A-8C6E-0487-892D-DD8352A3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0FDB3C3-F832-B558-107E-DABD9AC2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F56D-9CC9-7E40-8F5C-2B1E5FE70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45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C486E-AB1A-9C81-4BCE-E7396D93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9D4F9A-DE6A-95DC-A389-9E0A55B1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DEA6-104D-A54A-8C7D-68707FF7BCAD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8DCD159-6C4B-F8C6-07A4-65C51353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4BF3E77-7377-EAF8-7E4A-4F4E6E7D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F56D-9CC9-7E40-8F5C-2B1E5FE70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09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A6E8A6-09C5-0DE8-0B89-C49391D1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DEA6-104D-A54A-8C7D-68707FF7BCAD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ADDCD83-EEBF-4579-91A2-84B9924C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90DAC9-1815-889E-6885-94F632271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F56D-9CC9-7E40-8F5C-2B1E5FE70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22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0134B7-8E22-E259-6A57-3B5800A36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6403D4-E464-8153-4B54-409865BFB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83E673-B228-1AA8-4732-594B078CB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1FA24E-685B-E7ED-5C43-717E177B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DEA6-104D-A54A-8C7D-68707FF7BCAD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DB1086-DC0D-58FD-FD3B-8FFF20A6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3EE8BB-5833-6904-0079-6C1064D8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F56D-9CC9-7E40-8F5C-2B1E5FE70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71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EFFC31-9EE1-AD73-1952-94636F120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4F21A06-148E-E344-1F4B-C004A537B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C59E7F-4D98-1B6B-E03C-744B32F92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2A6342-CADA-8258-E6C8-AD1B7D63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DEA6-104D-A54A-8C7D-68707FF7BCAD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AD7C3F-86D0-0449-3997-34601BA9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F230BE-F667-C698-7A32-B898E5FF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F56D-9CC9-7E40-8F5C-2B1E5FE70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21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CF3127-8F28-5BCA-1EF4-CDB515C2B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BF9506-C3D2-8E10-83D5-551D0CED3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3C9CE8-C6A8-2878-4601-6F0D65768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0DEA6-104D-A54A-8C7D-68707FF7BCAD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49DEAA-84D2-127E-06F3-41027B655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51E580-DA6A-C91A-6E49-78B804C66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F56D-9CC9-7E40-8F5C-2B1E5FE70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59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loveyoung.github.io/directories/pages/No_manslayer_hath_eternal_life.html" TargetMode="External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BEC594-5C32-7DDD-D2BE-67E971B68941}"/>
              </a:ext>
            </a:extLst>
          </p:cNvPr>
          <p:cNvSpPr txBox="1"/>
          <p:nvPr/>
        </p:nvSpPr>
        <p:spPr>
          <a:xfrm>
            <a:off x="2401726" y="2551837"/>
            <a:ext cx="7388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Можно ли христианину убивать людей на войне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9ECCC3-9CF6-FA00-183F-E58EC71530C0}"/>
              </a:ext>
            </a:extLst>
          </p:cNvPr>
          <p:cNvSpPr txBox="1"/>
          <p:nvPr/>
        </p:nvSpPr>
        <p:spPr>
          <a:xfrm>
            <a:off x="-565547" y="5042118"/>
            <a:ext cx="127575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/>
              <a:t>Выполнил: ученик</a:t>
            </a:r>
          </a:p>
          <a:p>
            <a:pPr algn="r"/>
            <a:r>
              <a:rPr lang="ru-RU" sz="2800" dirty="0"/>
              <a:t>10-го класса МБОУ </a:t>
            </a:r>
            <a:r>
              <a:rPr lang="ru-RU" sz="2800" dirty="0" err="1"/>
              <a:t>Чупинская</a:t>
            </a:r>
            <a:r>
              <a:rPr lang="ru-RU" sz="2800" dirty="0"/>
              <a:t> СОШ</a:t>
            </a:r>
          </a:p>
          <a:p>
            <a:pPr algn="r"/>
            <a:r>
              <a:rPr lang="ru-RU" sz="2800" dirty="0" err="1"/>
              <a:t>Батугин</a:t>
            </a:r>
            <a:r>
              <a:rPr lang="ru-RU" sz="2800" dirty="0"/>
              <a:t> Тимофей</a:t>
            </a:r>
          </a:p>
          <a:p>
            <a:pPr algn="r"/>
            <a:r>
              <a:rPr lang="ru-RU" sz="2800" dirty="0"/>
              <a:t>Куратор: иерей Сергий Богушевич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77EA0-9CD0-8083-AB03-141D5AFA4610}"/>
              </a:ext>
            </a:extLst>
          </p:cNvPr>
          <p:cNvSpPr txBox="1"/>
          <p:nvPr/>
        </p:nvSpPr>
        <p:spPr>
          <a:xfrm>
            <a:off x="2599878" y="200205"/>
            <a:ext cx="6992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Итоговый индивидуальный проект</a:t>
            </a:r>
          </a:p>
          <a:p>
            <a:pPr algn="ctr"/>
            <a:r>
              <a:rPr lang="ru-RU" sz="3600" dirty="0"/>
              <a:t>на тему:</a:t>
            </a:r>
          </a:p>
        </p:txBody>
      </p:sp>
    </p:spTree>
    <p:extLst>
      <p:ext uri="{BB962C8B-B14F-4D97-AF65-F5344CB8AC3E}">
        <p14:creationId xmlns:p14="http://schemas.microsoft.com/office/powerpoint/2010/main" val="330117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036D2C-1E13-E7DA-C26C-229242EF1ADE}"/>
              </a:ext>
            </a:extLst>
          </p:cNvPr>
          <p:cNvSpPr txBox="1"/>
          <p:nvPr/>
        </p:nvSpPr>
        <p:spPr>
          <a:xfrm>
            <a:off x="0" y="0"/>
            <a:ext cx="1298722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600" dirty="0"/>
              <a:t>Цель:
Ответить на вопрос: является ли убийство на войне исключением из общего правила «не убивай».
Актуальность:
Эта тема кровавая, больная, веками однобоко и ложно толкуемая.
Задачи:
1) Изучить соответствующие стихи из Святой Библии,
2) Представить подробную информацию на </a:t>
            </a:r>
            <a:r>
              <a:rPr lang="ru-RU" sz="3600" dirty="0" err="1"/>
              <a:t>web</a:t>
            </a:r>
            <a:r>
              <a:rPr lang="ru-RU" sz="3600" dirty="0"/>
              <a:t>-странице,</a:t>
            </a:r>
          </a:p>
          <a:p>
            <a:pPr algn="l"/>
            <a:r>
              <a:rPr lang="ru-RU" sz="3600" dirty="0"/>
              <a:t>3) Кратко рассказать о теме в презентации.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183509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F39F57-9150-FDD2-098E-7A068E180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013" y="-29541"/>
            <a:ext cx="5093987" cy="68875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54E765-8CB6-93C5-2ACA-B65DD1583394}"/>
              </a:ext>
            </a:extLst>
          </p:cNvPr>
          <p:cNvSpPr txBox="1"/>
          <p:nvPr/>
        </p:nvSpPr>
        <p:spPr>
          <a:xfrm>
            <a:off x="1" y="474345"/>
            <a:ext cx="709801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Шестая заповедь</a:t>
            </a:r>
          </a:p>
          <a:p>
            <a:pPr algn="ctr"/>
            <a:endParaRPr lang="ru-RU" sz="5400" dirty="0"/>
          </a:p>
          <a:p>
            <a:pPr algn="ctr"/>
            <a:endParaRPr lang="ru-RU" sz="5400" dirty="0"/>
          </a:p>
          <a:p>
            <a:pPr algn="ctr"/>
            <a:r>
              <a:rPr lang="ru-RU" sz="5400" dirty="0"/>
              <a:t>Не убивай.</a:t>
            </a:r>
          </a:p>
          <a:p>
            <a:pPr algn="ctr"/>
            <a:endParaRPr lang="ru-RU" sz="5400" dirty="0"/>
          </a:p>
          <a:p>
            <a:pPr algn="ctr"/>
            <a:endParaRPr lang="ru-RU" sz="5400" dirty="0"/>
          </a:p>
          <a:p>
            <a:pPr algn="ctr"/>
            <a:r>
              <a:rPr lang="ru-RU" sz="5400" dirty="0"/>
              <a:t>Исх. 20:13, Втор. 5:17</a:t>
            </a:r>
          </a:p>
        </p:txBody>
      </p:sp>
    </p:spTree>
    <p:extLst>
      <p:ext uri="{BB962C8B-B14F-4D97-AF65-F5344CB8AC3E}">
        <p14:creationId xmlns:p14="http://schemas.microsoft.com/office/powerpoint/2010/main" val="23893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9F65C7-60FD-97CD-E3B0-11CC6E9C57AD}"/>
              </a:ext>
            </a:extLst>
          </p:cNvPr>
          <p:cNvSpPr txBox="1"/>
          <p:nvPr/>
        </p:nvSpPr>
        <p:spPr>
          <a:xfrm>
            <a:off x="202406" y="117693"/>
            <a:ext cx="1178718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5400" dirty="0"/>
              <a:t>Исх. 22:2-3 — «Если кто застанет вора подкапывающего и ударит его, так что он умрёт, то кровь не </a:t>
            </a:r>
            <a:r>
              <a:rPr lang="ru-RU" sz="5400" dirty="0" err="1"/>
              <a:t>вмени́тся</a:t>
            </a:r>
            <a:r>
              <a:rPr lang="ru-RU" sz="5400" dirty="0"/>
              <a:t> ему; но если взошло над ним солнце, то </a:t>
            </a:r>
            <a:r>
              <a:rPr lang="ru-RU" sz="5400" dirty="0" err="1"/>
              <a:t>вмени́тся</a:t>
            </a:r>
            <a:r>
              <a:rPr lang="ru-RU" sz="5400" dirty="0"/>
              <a:t> ему кровь…»
</a:t>
            </a:r>
            <a:r>
              <a:rPr lang="ru-RU" sz="5400" dirty="0" err="1"/>
              <a:t>Еккл</a:t>
            </a:r>
            <a:r>
              <a:rPr lang="ru-RU" sz="5400" dirty="0"/>
              <a:t>. 3:8 — «…время войне, и время миру.»</a:t>
            </a:r>
          </a:p>
        </p:txBody>
      </p:sp>
    </p:spTree>
    <p:extLst>
      <p:ext uri="{BB962C8B-B14F-4D97-AF65-F5344CB8AC3E}">
        <p14:creationId xmlns:p14="http://schemas.microsoft.com/office/powerpoint/2010/main" val="32722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C0110C0-CD6E-5E03-4E97-E077E06764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72688" y="0"/>
            <a:ext cx="581931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222ED9-FC03-C108-599A-F1488E4F626B}"/>
              </a:ext>
            </a:extLst>
          </p:cNvPr>
          <p:cNvSpPr txBox="1"/>
          <p:nvPr/>
        </p:nvSpPr>
        <p:spPr>
          <a:xfrm>
            <a:off x="0" y="474345"/>
            <a:ext cx="6372688" cy="5909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ru-RU" sz="5400" dirty="0"/>
              <a:t>Нагорная проповедь
Мф. 5-7 гл.
«А Я говорю вам…» (Мф. 5:22, 28, 32, 34, 39, 44)</a:t>
            </a:r>
          </a:p>
        </p:txBody>
      </p:sp>
    </p:spTree>
    <p:extLst>
      <p:ext uri="{BB962C8B-B14F-4D97-AF65-F5344CB8AC3E}">
        <p14:creationId xmlns:p14="http://schemas.microsoft.com/office/powerpoint/2010/main" val="413564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4EF15D-BAE6-68DB-A6E2-FD8C6E69D350}"/>
              </a:ext>
            </a:extLst>
          </p:cNvPr>
          <p:cNvSpPr txBox="1"/>
          <p:nvPr/>
        </p:nvSpPr>
        <p:spPr>
          <a:xfrm>
            <a:off x="0" y="0"/>
            <a:ext cx="1227383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5400" dirty="0"/>
              <a:t>Мф. 26:52 — «Тогда говорит ему Иисус: возврати меч твой в его место, ибо все, взявшие меч, мечом погибнут…»
</a:t>
            </a:r>
            <a:r>
              <a:rPr lang="ru-RU" sz="5400" dirty="0" err="1"/>
              <a:t>Откр</a:t>
            </a:r>
            <a:r>
              <a:rPr lang="ru-RU" sz="5400" dirty="0"/>
              <a:t>. 13:10 — «Кто ведёт в плен, тот сам пойдёт в плен; кто мечом убивает, тому самому́ надлежит быть </a:t>
            </a:r>
            <a:r>
              <a:rPr lang="ru-RU" sz="5400" dirty="0" err="1"/>
              <a:t>убиту</a:t>
            </a:r>
            <a:r>
              <a:rPr lang="ru-RU" sz="5400" dirty="0"/>
              <a:t> мечом. Здесь терпение и вера святых.»</a:t>
            </a:r>
          </a:p>
        </p:txBody>
      </p:sp>
    </p:spTree>
    <p:extLst>
      <p:ext uri="{BB962C8B-B14F-4D97-AF65-F5344CB8AC3E}">
        <p14:creationId xmlns:p14="http://schemas.microsoft.com/office/powerpoint/2010/main" val="286644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9A574B-8892-DFAA-1EB0-D21224316C44}"/>
              </a:ext>
            </a:extLst>
          </p:cNvPr>
          <p:cNvSpPr txBox="1"/>
          <p:nvPr/>
        </p:nvSpPr>
        <p:spPr>
          <a:xfrm>
            <a:off x="1898895" y="5104210"/>
            <a:ext cx="8394205" cy="95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5400" dirty="0"/>
              <a:t>Спаси Христос за внимание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4CEAED-8758-A5B2-43CA-974C106AA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401" y="228468"/>
            <a:ext cx="4193194" cy="4500695"/>
          </a:xfrm>
          <a:prstGeom prst="rect">
            <a:avLst/>
          </a:prstGeom>
        </p:spPr>
      </p:pic>
      <p:pic>
        <p:nvPicPr>
          <p:cNvPr id="5" name="Рисунок 4">
            <a:hlinkClick r:id="rId3"/>
            <a:extLst>
              <a:ext uri="{FF2B5EF4-FFF2-40B4-BE49-F238E27FC236}">
                <a16:creationId xmlns:a16="http://schemas.microsoft.com/office/drawing/2014/main" id="{D5F22798-C0CE-36F6-464B-A62B62223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782" y="5871103"/>
            <a:ext cx="758429" cy="75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403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7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Тимофей Батугин</dc:creator>
  <cp:lastModifiedBy>Тимофей Батугин</cp:lastModifiedBy>
  <cp:revision>13</cp:revision>
  <dcterms:created xsi:type="dcterms:W3CDTF">2023-10-26T14:00:56Z</dcterms:created>
  <dcterms:modified xsi:type="dcterms:W3CDTF">2024-05-15T17:55:12Z</dcterms:modified>
</cp:coreProperties>
</file>