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6BF43-7EC6-7A95-DBEE-54B753FB2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7D0BAE-CD10-41C7-BE86-86160088C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BC5D41-CE2D-AA39-CC9B-25BAEC57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BD4C77-0111-8F49-D894-B9B87121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FFF9E9-BE00-6CB7-C68E-C313C9FA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65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6DEC1-9743-E290-C8FF-12976FC5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C4F447-F39E-9188-AF54-F40C09CC2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AC97C6-CDF0-4E83-37C7-175160B6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94894-C74B-5CBC-2AC5-BF9B82F9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E4856-FF52-A6AF-9B44-8E84D934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12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DB658E-253F-FFBC-079A-AA9500D2D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DFFB56-AB34-92B9-BBCC-00481D0DB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119FE-16C9-D315-1F6C-1F0EE3F4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BACF6-CF96-ACE2-3935-E7B183FF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632A2-6416-8774-A13A-5953E335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69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09394-A32D-67E5-1002-F22239F4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3B13D-80D4-AFF9-F8F6-FF72A4E9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573E0-0889-0FA0-B99E-8998F6A5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33E6D-4DAD-E90D-1B29-419979C0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2318D2-7EEC-7686-B108-41437B3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6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BB2AE-C088-5225-B872-094CF8B5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983852-F5D7-574B-87F3-64EC7FB3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881D09-2A8E-9C05-9375-B75EFE8C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312AD-4518-4947-75C6-D9F79EA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D82739-B45F-141A-D025-25B9DE7D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8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510E9-D341-29F9-CF40-8CB5C013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F1508-B1EB-8050-D2BF-C70762F56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ED1F7-1A82-83E4-1F38-5209FE91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FA6DCD-4E4E-0388-7A0A-01568AC0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F1740E-4051-4847-689D-AA06ABE7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70A40-FC29-62F4-19CC-01C7358B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07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9BBF3-69CF-E492-403C-9649B2DF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BD9F9-4C46-5210-41FB-7B6A37FC4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3104FF-2529-B1F0-AAC5-4439C97E7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894079-5C48-95AC-B921-5725840C8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7B8034-541F-27AD-B983-4CF80F748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A33F68-3371-0832-E424-5FEABC89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D38B6A-83E4-9225-8A70-ED9F9E63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996A86-99DF-748B-8B38-ACD49090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6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2BCBB-BC8A-E0C6-427A-5EFB5842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C57651-FAF4-9D67-A2D2-E8950386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8458C6-6964-77D8-28FD-1CFAD786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FA0739-EBE9-000B-ACF6-10FC08A7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34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6A8D8C-25AE-0B0D-438E-2DC8B892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DB211E-52E6-3C0C-E5E1-C0B3C3B0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D1E9AC-DD73-E1CC-98F0-74E2A417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0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F0D0E-E981-E31D-E2AE-5E35DA8A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EFE665-A358-0DAF-C7CC-BA65DB55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571B8B-B119-9B32-B519-FD6D460F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5F9E62-D50E-B8A0-7A1E-BAF0F370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00493-3A8E-B6DE-6315-38A2E8C0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5C67EC-CA91-8EC2-ED99-7D39BE63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09519-E31B-9457-FDA0-A822C51E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8A3ABF-DB3B-DF54-DCE3-B45137855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598E56-3D8C-5EEC-59E0-AE8759B0F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00279-134E-8000-A8CC-1082F626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26FF66-B2E1-0C00-78CF-DFC1F514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36860E-50E6-E143-55C5-2121D441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5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A3F8E-ED24-DFEC-9A50-A954D0DC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78140-0699-9BD6-323F-928366F7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52C8D3-E557-36E2-18A7-0BF66665E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855BF-CD82-ED40-9D0C-CCF01811EF08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2D94B-55EF-1CA5-B048-48BF589B7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A9356B-F839-98B1-680E-6B4B532A8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A365F-3235-604C-A5B6-36045D9223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D7B56-605D-C5C2-2632-700D121903C5}"/>
              </a:ext>
            </a:extLst>
          </p:cNvPr>
          <p:cNvSpPr txBox="1"/>
          <p:nvPr/>
        </p:nvSpPr>
        <p:spPr>
          <a:xfrm>
            <a:off x="2533054" y="2644170"/>
            <a:ext cx="7125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9600" dirty="0" err="1"/>
              <a:t>Тахистоскоп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9724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9B411A-C9BE-6A40-0A4D-AFD7AF12E15A}"/>
              </a:ext>
            </a:extLst>
          </p:cNvPr>
          <p:cNvSpPr txBox="1"/>
          <p:nvPr/>
        </p:nvSpPr>
        <p:spPr>
          <a:xfrm>
            <a:off x="0" y="1164134"/>
            <a:ext cx="118928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Определение</a:t>
            </a:r>
            <a:endParaRPr lang="ru-RU" sz="2800" dirty="0">
              <a:effectLst/>
            </a:endParaRPr>
          </a:p>
          <a:p>
            <a:pPr rtl="0"/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Тахистоско́п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(англ. </a:t>
            </a:r>
            <a:r>
              <a:rPr lang="af-ZA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t-scope) —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это прибор, позволяющий отображать (как правило, проецировать) изображения, тексты или визуальные объекты (буквы, слова, цифры, геометрические фигуры и т. п.) в строго определённое время, в том числе через очень короткие промежутки времени, которые могут составлять менее миллисекунды.</a:t>
            </a:r>
            <a:endParaRPr lang="ru-RU" sz="2800" dirty="0">
              <a:effectLst/>
            </a:endParaRPr>
          </a:p>
          <a:p>
            <a:pPr rtl="0"/>
            <a:br>
              <a:rPr lang="ru-RU" sz="2800" dirty="0"/>
            </a:br>
            <a:r>
              <a:rPr lang="ru-RU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Этимология</a:t>
            </a:r>
            <a:endParaRPr lang="ru-RU" sz="2800" dirty="0">
              <a:effectLst/>
            </a:endParaRPr>
          </a:p>
          <a:p>
            <a:pPr rtl="0"/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Термин «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тахистоскоп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» образован от двух древнегреческих слов:</a:t>
            </a:r>
            <a:endParaRPr lang="ru-RU" sz="2800" dirty="0">
              <a:effectLst/>
            </a:endParaRPr>
          </a:p>
          <a:p>
            <a:pPr rtl="0" fontAlgn="base"/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el-G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τάχιστος (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та́хистос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— «быстрейший, очень быстрый», превосходная степень от </a:t>
            </a:r>
            <a:r>
              <a:rPr lang="el-G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ταχύς (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тахи́с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— «быстрый, скорый»;</a:t>
            </a:r>
          </a:p>
          <a:p>
            <a:pPr rtl="0" fontAlgn="base"/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el-G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σκοπεῖν (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скопеи́н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— «смотреть, видеть, наблюдать».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1109C-55F0-969F-C29B-E7E924FD11A4}"/>
              </a:ext>
            </a:extLst>
          </p:cNvPr>
          <p:cNvSpPr txBox="1"/>
          <p:nvPr/>
        </p:nvSpPr>
        <p:spPr>
          <a:xfrm>
            <a:off x="3484501" y="0"/>
            <a:ext cx="4923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6000" dirty="0"/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92369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C27FBA-7621-C08E-0052-7E5D69FB4307}"/>
              </a:ext>
            </a:extLst>
          </p:cNvPr>
          <p:cNvSpPr txBox="1"/>
          <p:nvPr/>
        </p:nvSpPr>
        <p:spPr>
          <a:xfrm>
            <a:off x="0" y="1182231"/>
            <a:ext cx="67508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/>
              <a:t>Первый </a:t>
            </a:r>
            <a:r>
              <a:rPr lang="ru-RU" sz="2800" dirty="0" err="1"/>
              <a:t>тахистоскоп</a:t>
            </a:r>
            <a:r>
              <a:rPr lang="ru-RU" sz="2800" dirty="0"/>
              <a:t> был впервые описан немецким физиологом Альфредом Вильгельмом </a:t>
            </a:r>
            <a:r>
              <a:rPr lang="ru-RU" sz="2800" dirty="0" err="1"/>
              <a:t>Фолькманом</a:t>
            </a:r>
            <a:r>
              <a:rPr lang="ru-RU" sz="2800" dirty="0"/>
              <a:t> в 1859 году. Одним из первых конструкторов этого прибора был Вильгельм Максимилиан Вундт. Американский психолог </a:t>
            </a:r>
            <a:r>
              <a:rPr lang="ru-RU" sz="2800" dirty="0" err="1"/>
              <a:t>Сэмюэл</a:t>
            </a:r>
            <a:r>
              <a:rPr lang="ru-RU" sz="2800" dirty="0"/>
              <a:t> </a:t>
            </a:r>
            <a:r>
              <a:rPr lang="ru-RU" sz="2800" dirty="0" err="1"/>
              <a:t>Реншоу</a:t>
            </a:r>
            <a:r>
              <a:rPr lang="ru-RU" sz="2800" dirty="0"/>
              <a:t> использовал </a:t>
            </a:r>
            <a:r>
              <a:rPr lang="ru-RU" sz="2800" dirty="0" err="1"/>
              <a:t>тахистоскоп</a:t>
            </a:r>
            <a:r>
              <a:rPr lang="ru-RU" sz="2800" dirty="0"/>
              <a:t> во время Второй мировой войны при обучении лётчиков-истребителей, чтобы помочь им отличить дружественные самолёты от вражеских.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139DA7-22A0-AD62-55C1-779117F00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35" y="1015663"/>
            <a:ext cx="5240565" cy="4985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A5ADD-92D1-D28B-6AA7-32DAE8F4AC30}"/>
              </a:ext>
            </a:extLst>
          </p:cNvPr>
          <p:cNvSpPr txBox="1"/>
          <p:nvPr/>
        </p:nvSpPr>
        <p:spPr>
          <a:xfrm>
            <a:off x="6951434" y="5968157"/>
            <a:ext cx="4529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 err="1"/>
              <a:t>Тахистоскоп</a:t>
            </a:r>
            <a:r>
              <a:rPr lang="ru-RU" sz="2800" dirty="0"/>
              <a:t> </a:t>
            </a:r>
            <a:r>
              <a:rPr lang="ru-RU" sz="2800" dirty="0" err="1"/>
              <a:t>Стелтинга</a:t>
            </a:r>
            <a:r>
              <a:rPr lang="ru-RU" sz="2800" dirty="0"/>
              <a:t> (1921 г.)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EE67E-A140-500C-8640-CB0C597B15C2}"/>
              </a:ext>
            </a:extLst>
          </p:cNvPr>
          <p:cNvSpPr txBox="1"/>
          <p:nvPr/>
        </p:nvSpPr>
        <p:spPr>
          <a:xfrm>
            <a:off x="3831075" y="0"/>
            <a:ext cx="4529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6000" dirty="0"/>
              <a:t>Кто изобрёл</a:t>
            </a:r>
          </a:p>
        </p:txBody>
      </p:sp>
    </p:spTree>
    <p:extLst>
      <p:ext uri="{BB962C8B-B14F-4D97-AF65-F5344CB8AC3E}">
        <p14:creationId xmlns:p14="http://schemas.microsoft.com/office/powerpoint/2010/main" val="299283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7B0A58-9311-3210-29D7-B0D1E2599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99" y="875109"/>
            <a:ext cx="5956301" cy="5982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BB554E-A69A-441B-FC2F-2B326DFD7527}"/>
              </a:ext>
            </a:extLst>
          </p:cNvPr>
          <p:cNvSpPr txBox="1"/>
          <p:nvPr/>
        </p:nvSpPr>
        <p:spPr>
          <a:xfrm>
            <a:off x="42761" y="804177"/>
            <a:ext cx="65397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dirty="0"/>
              <a:t>Ранние </a:t>
            </a:r>
            <a:r>
              <a:rPr lang="ru-RU" sz="2800" dirty="0" err="1"/>
              <a:t>тахистоскопы</a:t>
            </a:r>
            <a:r>
              <a:rPr lang="ru-RU" sz="2800" dirty="0"/>
              <a:t> были механическими, с использованием плоского маскирующего экрана, содержащего окно. Экран скрывал изображение или текст, пока экран не перемещал с известной скоростью окно над изображением или текстом, открывая его. Экран продолжал двигаться, пока он снова не скрывал изображение или текст. К концу 1990-х годов </a:t>
            </a:r>
            <a:r>
              <a:rPr lang="ru-RU" sz="2800" dirty="0" err="1"/>
              <a:t>тахистоскопы</a:t>
            </a:r>
            <a:r>
              <a:rPr lang="ru-RU" sz="2800" dirty="0"/>
              <a:t> в значительной степени были заменены компьютерами для отображения изображений и текста.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F680F-C021-B1D2-2C70-0ED526BE4F43}"/>
              </a:ext>
            </a:extLst>
          </p:cNvPr>
          <p:cNvSpPr txBox="1"/>
          <p:nvPr/>
        </p:nvSpPr>
        <p:spPr>
          <a:xfrm>
            <a:off x="3312615" y="0"/>
            <a:ext cx="5566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6000" dirty="0"/>
              <a:t>Схема прибора</a:t>
            </a:r>
          </a:p>
        </p:txBody>
      </p:sp>
    </p:spTree>
    <p:extLst>
      <p:ext uri="{BB962C8B-B14F-4D97-AF65-F5344CB8AC3E}">
        <p14:creationId xmlns:p14="http://schemas.microsoft.com/office/powerpoint/2010/main" val="52965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9D212-942D-0B2E-56D0-384B56AAC8C2}"/>
              </a:ext>
            </a:extLst>
          </p:cNvPr>
          <p:cNvSpPr txBox="1"/>
          <p:nvPr/>
        </p:nvSpPr>
        <p:spPr>
          <a:xfrm>
            <a:off x="0" y="1015663"/>
            <a:ext cx="6095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Тахистоскоп</a:t>
            </a:r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 электронной вспышкой.</a:t>
            </a:r>
            <a:endParaRPr lang="ru-RU" sz="2400" dirty="0">
              <a:effectLst/>
            </a:endParaRPr>
          </a:p>
          <a:p>
            <a:pPr rtl="0"/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Карты изображений (красная, зелёная и синяя) индивидуально освещаются вспышками сбоку. Красное изображение просвечивает через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полупосеребренное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зеркало, чтобы достичь объекта, наблюдающего слева. Синее изображение просвечивает через 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полупосеребренное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зеркало и отражается от второго зеркала, чтобы достичь объекта. Зелёное изображение просвечивает от двух зеркал. Синхронизация и последовательность контролируются компьютером.</a:t>
            </a:r>
            <a:endParaRPr lang="ru-RU" sz="2400" dirty="0">
              <a:effectLst/>
            </a:endParaRPr>
          </a:p>
          <a:p>
            <a:pPr algn="l"/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ED49A-675A-291A-2442-2C7839898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60" y="1946673"/>
            <a:ext cx="6661640" cy="4911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376F5D-4E36-5DD2-72E1-9C4FFD2D9FD7}"/>
              </a:ext>
            </a:extLst>
          </p:cNvPr>
          <p:cNvSpPr txBox="1"/>
          <p:nvPr/>
        </p:nvSpPr>
        <p:spPr>
          <a:xfrm>
            <a:off x="3334940" y="0"/>
            <a:ext cx="5522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6000" dirty="0"/>
              <a:t>Схема прибора</a:t>
            </a:r>
          </a:p>
        </p:txBody>
      </p:sp>
    </p:spTree>
    <p:extLst>
      <p:ext uri="{BB962C8B-B14F-4D97-AF65-F5344CB8AC3E}">
        <p14:creationId xmlns:p14="http://schemas.microsoft.com/office/powerpoint/2010/main" val="411164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82F6F-D5F2-433E-83D9-031C0A18C2C7}"/>
              </a:ext>
            </a:extLst>
          </p:cNvPr>
          <p:cNvSpPr txBox="1"/>
          <p:nvPr/>
        </p:nvSpPr>
        <p:spPr>
          <a:xfrm>
            <a:off x="3267967" y="0"/>
            <a:ext cx="565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6000" dirty="0"/>
              <a:t>Использование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90B94-DC79-D7BB-7765-8DC0F2CEB1B1}"/>
              </a:ext>
            </a:extLst>
          </p:cNvPr>
          <p:cNvSpPr txBox="1"/>
          <p:nvPr/>
        </p:nvSpPr>
        <p:spPr>
          <a:xfrm>
            <a:off x="386255" y="1148408"/>
            <a:ext cx="7411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Тахистоскопическая тренировка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также известная как тренировка мгновенного распознавания (англ. </a:t>
            </a:r>
            <a:r>
              <a:rPr lang="af-ZA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FRT — flash recognition training),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представляет собой метод улучшения восприятия, разработанный для улучшения запоминания визуальной информации.</a:t>
            </a:r>
            <a:endParaRPr lang="ru-RU" sz="2400" dirty="0"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6B267E-9AA1-D8F1-3371-E58C2E62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25" y="1015663"/>
            <a:ext cx="4092075" cy="2573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701E9-D9D0-6357-CCA3-01B0B5DA0413}"/>
              </a:ext>
            </a:extLst>
          </p:cNvPr>
          <p:cNvSpPr txBox="1"/>
          <p:nvPr/>
        </p:nvSpPr>
        <p:spPr>
          <a:xfrm>
            <a:off x="345131" y="3722222"/>
            <a:ext cx="11501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/>
              <a:t>Тахистоскопическая тренировка используется
1. В экспериментальной психологии для исследования познавательных процессов (восприятия, опознания, памяти).
2. В маркетинговых исследованиях, когда происходит сравнение визуального воздействия или запоминаемости рекламных материалов или макетов упаковки.
3. При военной и полицейской подготовке для стабилизации зрения в стрессовых ситуациях.
4. В спорте для повышения зрительных навыков судей.</a:t>
            </a:r>
          </a:p>
        </p:txBody>
      </p:sp>
    </p:spTree>
    <p:extLst>
      <p:ext uri="{BB962C8B-B14F-4D97-AF65-F5344CB8AC3E}">
        <p14:creationId xmlns:p14="http://schemas.microsoft.com/office/powerpoint/2010/main" val="3464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E24C41-62C7-11B4-67AF-DEDA4E0F7C26}"/>
              </a:ext>
            </a:extLst>
          </p:cNvPr>
          <p:cNvSpPr txBox="1"/>
          <p:nvPr/>
        </p:nvSpPr>
        <p:spPr>
          <a:xfrm>
            <a:off x="2705397" y="0"/>
            <a:ext cx="6781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6000" dirty="0"/>
              <a:t>Интересные факты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C5934-4D27-C7DC-B1D4-F5A1473D0E57}"/>
              </a:ext>
            </a:extLst>
          </p:cNvPr>
          <p:cNvSpPr txBox="1"/>
          <p:nvPr/>
        </p:nvSpPr>
        <p:spPr>
          <a:xfrm>
            <a:off x="0" y="814566"/>
            <a:ext cx="69272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Тахистоскоп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натолкнул американского маркетолога Джеймса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Викари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идею технологии, известной как «25-й кадр».</a:t>
            </a:r>
            <a:br>
              <a:rPr lang="ru-RU" dirty="0"/>
            </a:br>
            <a:r>
              <a:rPr lang="ru-RU" dirty="0"/>
              <a:t>2)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1940-х популярны были аппаратные способы повышения скорости чтения, в частности с помощью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тахистоскопа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Скорость чтения существенно увеличивалась, однако результаты были неустойчивыми.</a:t>
            </a:r>
            <a:br>
              <a:rPr lang="ru-RU" dirty="0"/>
            </a:br>
            <a:r>
              <a:rPr lang="ru-RU" dirty="0"/>
              <a:t>3)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Немецкий и американский психолог Макс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Вертгеймер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1910 году с помощью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тахистоскопа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открыл фи-феномен. Он заключается в том, что при последовательном включении стационарных источников света у человека возникает ощущение движения.</a:t>
            </a:r>
            <a:br>
              <a:rPr lang="ru-RU" dirty="0"/>
            </a:br>
            <a:r>
              <a:rPr lang="ru-RU" dirty="0"/>
              <a:t>4)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Испытуемым показывали с помощью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тахистоскопа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ряд нейтральных и нецензурных слов. Выяснилось, что порог опознания нейтральных слов был ниже, чем порог опознания нецензурных слов.</a:t>
            </a:r>
            <a:br>
              <a:rPr lang="ru-RU" dirty="0"/>
            </a:br>
            <a:r>
              <a:rPr lang="ru-RU" dirty="0"/>
              <a:t>5)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Исследования показали, что люди способны правильно и в правильной последовательности вспоминать одиннадцать чисел, представленных в течение 0,53-секундной вспышки. Было выдвинуто предположение, что мозг запоминает и больше чисел, просто они забываются испытуемым за время заполнения таблицы.</a:t>
            </a:r>
            <a:endParaRPr lang="ru-RU" dirty="0"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18C315-D907-E4DF-0DF2-6781CAA23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24" y="999410"/>
            <a:ext cx="4984157" cy="37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27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Тимофей Батугин</dc:creator>
  <cp:lastModifiedBy>Тимофей Батугин</cp:lastModifiedBy>
  <cp:revision>6</cp:revision>
  <dcterms:created xsi:type="dcterms:W3CDTF">2025-02-14T11:35:23Z</dcterms:created>
  <dcterms:modified xsi:type="dcterms:W3CDTF">2025-02-20T11:09:50Z</dcterms:modified>
</cp:coreProperties>
</file>