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ostokąt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Prostokąt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Prostokąt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Prostokąt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Prostokąt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Prostokąt zaokrąglony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Prostokąt zaokrąglony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rostokąt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6" name="Symbol zastępczy daty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8" name="Symbol zastępczy stopki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ostokąt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Prostokąt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Prostokąt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Prostokąt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Prostokąt zaokrąglony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Prostokąt zaokrąglony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Prostokąt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Prostokąt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Prostokąt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Prostokąt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Prostokąt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Prostokąt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57200" y="2786058"/>
            <a:ext cx="4257676" cy="1085854"/>
          </a:xfrm>
        </p:spPr>
        <p:txBody>
          <a:bodyPr>
            <a:normAutofit/>
          </a:bodyPr>
          <a:lstStyle/>
          <a:p>
            <a:r>
              <a:rPr lang="pl-PL" sz="6000" dirty="0" smtClean="0"/>
              <a:t>Car Rent 71</a:t>
            </a:r>
            <a:endParaRPr lang="pl-PL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Wybór technologii - uzasadnienie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Java (Spring) </a:t>
            </a:r>
            <a:r>
              <a:rPr lang="pl-PL" sz="2000" dirty="0" smtClean="0">
                <a:solidFill>
                  <a:srgbClr val="FF0000"/>
                </a:solidFill>
              </a:rPr>
              <a:t>podsumowanie wiedzy zdobytej na kursie</a:t>
            </a:r>
          </a:p>
          <a:p>
            <a:r>
              <a:rPr lang="pl-PL" dirty="0" err="1" smtClean="0"/>
              <a:t>Thymeleaf</a:t>
            </a:r>
            <a:r>
              <a:rPr lang="pl-PL" dirty="0" smtClean="0"/>
              <a:t> </a:t>
            </a:r>
            <a:r>
              <a:rPr lang="pl-PL" sz="2000" dirty="0" smtClean="0">
                <a:solidFill>
                  <a:srgbClr val="FF0000"/>
                </a:solidFill>
              </a:rPr>
              <a:t>łatwość połączenia </a:t>
            </a:r>
            <a:r>
              <a:rPr lang="pl-PL" sz="2000" dirty="0" err="1" smtClean="0">
                <a:solidFill>
                  <a:srgbClr val="FF0000"/>
                </a:solidFill>
              </a:rPr>
              <a:t>frontendu</a:t>
            </a:r>
            <a:r>
              <a:rPr lang="pl-PL" sz="2000" dirty="0" smtClean="0">
                <a:solidFill>
                  <a:srgbClr val="FF0000"/>
                </a:solidFill>
              </a:rPr>
              <a:t> z </a:t>
            </a:r>
            <a:r>
              <a:rPr lang="pl-PL" sz="2000" dirty="0" err="1" smtClean="0">
                <a:solidFill>
                  <a:srgbClr val="FF0000"/>
                </a:solidFill>
              </a:rPr>
              <a:t>backendem</a:t>
            </a:r>
            <a:endParaRPr lang="pl-PL" sz="2000" dirty="0" smtClean="0">
              <a:solidFill>
                <a:srgbClr val="FF0000"/>
              </a:solidFill>
            </a:endParaRPr>
          </a:p>
          <a:p>
            <a:r>
              <a:rPr lang="pl-PL" dirty="0" smtClean="0"/>
              <a:t>Baza danych H2 </a:t>
            </a:r>
            <a:r>
              <a:rPr lang="pl-PL" sz="2000" dirty="0" smtClean="0">
                <a:solidFill>
                  <a:srgbClr val="FF0000"/>
                </a:solidFill>
              </a:rPr>
              <a:t>szybkość, łatwość użycia</a:t>
            </a:r>
          </a:p>
          <a:p>
            <a:r>
              <a:rPr lang="pl-PL" dirty="0" err="1" smtClean="0"/>
              <a:t>Bootstrap</a:t>
            </a:r>
            <a:r>
              <a:rPr lang="pl-PL" dirty="0" smtClean="0"/>
              <a:t> </a:t>
            </a:r>
            <a:r>
              <a:rPr lang="pl-PL" sz="2000" dirty="0" smtClean="0">
                <a:solidFill>
                  <a:srgbClr val="FF0000"/>
                </a:solidFill>
              </a:rPr>
              <a:t>popularny, zapewnia ładny wygląd</a:t>
            </a:r>
          </a:p>
          <a:p>
            <a:r>
              <a:rPr lang="pl-PL" dirty="0" err="1" smtClean="0"/>
              <a:t>JavaScript</a:t>
            </a:r>
            <a:r>
              <a:rPr lang="pl-PL" dirty="0" smtClean="0"/>
              <a:t> </a:t>
            </a:r>
            <a:r>
              <a:rPr lang="pl-PL" sz="2000" dirty="0" smtClean="0">
                <a:solidFill>
                  <a:srgbClr val="FF0000"/>
                </a:solidFill>
              </a:rPr>
              <a:t>zapewnia dynamikę strony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Słabe strony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Brak logowania</a:t>
            </a:r>
          </a:p>
          <a:p>
            <a:r>
              <a:rPr lang="pl-PL" dirty="0" smtClean="0"/>
              <a:t>Aplikacja na razie jedynie w polskiej wersji językowej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Mocne strony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608576"/>
          </a:xfrm>
        </p:spPr>
        <p:txBody>
          <a:bodyPr>
            <a:normAutofit lnSpcReduction="10000"/>
          </a:bodyPr>
          <a:lstStyle/>
          <a:p>
            <a:r>
              <a:rPr lang="pl-PL" sz="2400" dirty="0" smtClean="0"/>
              <a:t>Rynek rozwijający się</a:t>
            </a:r>
          </a:p>
          <a:p>
            <a:r>
              <a:rPr lang="pl-PL" sz="2400" dirty="0" smtClean="0"/>
              <a:t>Przejrzysty </a:t>
            </a:r>
            <a:r>
              <a:rPr lang="pl-PL" sz="2400" dirty="0" err="1" smtClean="0"/>
              <a:t>frontend</a:t>
            </a:r>
            <a:endParaRPr lang="pl-PL" sz="2400" dirty="0" smtClean="0"/>
          </a:p>
          <a:p>
            <a:r>
              <a:rPr lang="pl-PL" sz="2400" dirty="0" smtClean="0"/>
              <a:t>Wyszukiwarka dostępna na każdej </a:t>
            </a:r>
            <a:r>
              <a:rPr lang="pl-PL" sz="2400" dirty="0" err="1" smtClean="0"/>
              <a:t>podstronie</a:t>
            </a:r>
            <a:endParaRPr lang="pl-PL" sz="2400" dirty="0" smtClean="0"/>
          </a:p>
          <a:p>
            <a:r>
              <a:rPr lang="pl-PL" sz="2400" dirty="0" smtClean="0"/>
              <a:t>Szybka rezerwacja bez konieczności zakładania dodatkowego konta</a:t>
            </a:r>
          </a:p>
          <a:p>
            <a:r>
              <a:rPr lang="pl-PL" sz="2400" dirty="0" err="1" smtClean="0"/>
              <a:t>Responsywność</a:t>
            </a:r>
            <a:endParaRPr lang="pl-PL" sz="2400" dirty="0" smtClean="0"/>
          </a:p>
          <a:p>
            <a:r>
              <a:rPr lang="pl-PL" sz="2400" dirty="0" smtClean="0"/>
              <a:t>Napisana z użyciem popularnych </a:t>
            </a:r>
            <a:r>
              <a:rPr lang="pl-PL" sz="2400" dirty="0" err="1" smtClean="0"/>
              <a:t>frameworków</a:t>
            </a:r>
            <a:r>
              <a:rPr lang="pl-PL" sz="2400" dirty="0" smtClean="0"/>
              <a:t> (</a:t>
            </a:r>
            <a:r>
              <a:rPr lang="pl-PL" sz="2400" dirty="0" err="1" smtClean="0"/>
              <a:t>Bootstrap</a:t>
            </a:r>
            <a:r>
              <a:rPr lang="pl-PL" sz="2400" dirty="0" smtClean="0"/>
              <a:t>, Spring)</a:t>
            </a:r>
          </a:p>
          <a:p>
            <a:r>
              <a:rPr lang="pl-PL" sz="2400" dirty="0" smtClean="0"/>
              <a:t>Aplikacja przystosowana do łatwego wprowadzenia innych języków</a:t>
            </a:r>
          </a:p>
          <a:p>
            <a:r>
              <a:rPr lang="pl-PL" sz="2400" dirty="0" smtClean="0"/>
              <a:t>Aplikacja przygotowania do połączenia mediów </a:t>
            </a:r>
            <a:r>
              <a:rPr lang="pl-PL" sz="2400" dirty="0" err="1" smtClean="0"/>
              <a:t>społecznościowych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Potencjał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Logowanie (security)</a:t>
            </a:r>
          </a:p>
          <a:p>
            <a:r>
              <a:rPr lang="pl-PL" dirty="0" smtClean="0"/>
              <a:t>Dodatkowy moduł płatności</a:t>
            </a:r>
          </a:p>
          <a:p>
            <a:r>
              <a:rPr lang="pl-PL" dirty="0" smtClean="0"/>
              <a:t>Łatwe przystosowanie aplikacji do prowadzenia praktycznie każdego rodzaju sklepu/wypożyczalni internetowej</a:t>
            </a:r>
          </a:p>
          <a:p>
            <a:r>
              <a:rPr lang="pl-PL" dirty="0" err="1" smtClean="0"/>
              <a:t>Admin</a:t>
            </a:r>
            <a:r>
              <a:rPr lang="pl-PL" dirty="0" smtClean="0"/>
              <a:t> </a:t>
            </a:r>
            <a:r>
              <a:rPr lang="pl-PL" dirty="0" smtClean="0"/>
              <a:t>Panel</a:t>
            </a:r>
          </a:p>
          <a:p>
            <a:r>
              <a:rPr lang="pl-PL" dirty="0" err="1" smtClean="0"/>
              <a:t>Aspose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bazy danych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249488"/>
            <a:ext cx="9143999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Ciekawe fragmenty kodu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Cennik</a:t>
            </a:r>
          </a:p>
          <a:p>
            <a:r>
              <a:rPr lang="pl-PL" dirty="0" err="1" smtClean="0"/>
              <a:t>CarController</a:t>
            </a:r>
            <a:endParaRPr lang="pl-PL" dirty="0" smtClean="0"/>
          </a:p>
          <a:p>
            <a:r>
              <a:rPr lang="pl-PL" dirty="0" err="1" smtClean="0"/>
              <a:t>DateService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Każda metoda publiczna jest przetestowana (26 testów)</a:t>
            </a:r>
          </a:p>
          <a:p>
            <a:r>
              <a:rPr lang="pl-PL" dirty="0" smtClean="0"/>
              <a:t>80% aplikacji jest pokryte testami jednostkowymi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Frontend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* Czemu zdecydowaliśmy się na takie ustawienie widoków, kolejność przycisków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Wybór technologii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Java (Spring)</a:t>
            </a:r>
          </a:p>
          <a:p>
            <a:r>
              <a:rPr lang="pl-PL" dirty="0" err="1" smtClean="0"/>
              <a:t>Thymeleaf</a:t>
            </a:r>
            <a:endParaRPr lang="pl-PL" dirty="0" smtClean="0"/>
          </a:p>
          <a:p>
            <a:r>
              <a:rPr lang="pl-PL" dirty="0" smtClean="0"/>
              <a:t>Baza danych H2</a:t>
            </a:r>
          </a:p>
          <a:p>
            <a:r>
              <a:rPr lang="pl-PL" dirty="0" err="1" smtClean="0"/>
              <a:t>Bootstrap</a:t>
            </a:r>
            <a:endParaRPr lang="pl-PL" dirty="0" smtClean="0"/>
          </a:p>
          <a:p>
            <a:r>
              <a:rPr lang="pl-PL" dirty="0" err="1" smtClean="0"/>
              <a:t>JavaScript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elkomiejski">
  <a:themeElements>
    <a:clrScheme name="Wielkomiejski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Wielkomiejski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125</TotalTime>
  <Words>166</Words>
  <Application>Microsoft Office PowerPoint</Application>
  <PresentationFormat>Pokaz na ekranie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Wielkomiejski</vt:lpstr>
      <vt:lpstr>Car Rent 71</vt:lpstr>
      <vt:lpstr>Słabe strony</vt:lpstr>
      <vt:lpstr>Mocne strony</vt:lpstr>
      <vt:lpstr>Potencjał projektu</vt:lpstr>
      <vt:lpstr>Model bazy danych</vt:lpstr>
      <vt:lpstr>Ciekawe fragmenty kodu</vt:lpstr>
      <vt:lpstr>Testy</vt:lpstr>
      <vt:lpstr>Frontend</vt:lpstr>
      <vt:lpstr>Wybór technologii</vt:lpstr>
      <vt:lpstr>Wybór technologii - uzasadnienie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 71</dc:title>
  <dc:creator>Mateusz Wodzyński</dc:creator>
  <cp:lastModifiedBy>Mateusz Wodzyński</cp:lastModifiedBy>
  <cp:revision>12</cp:revision>
  <dcterms:created xsi:type="dcterms:W3CDTF">2018-07-14T07:56:00Z</dcterms:created>
  <dcterms:modified xsi:type="dcterms:W3CDTF">2018-07-14T12:05:17Z</dcterms:modified>
</cp:coreProperties>
</file>