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0769" autoAdjust="0"/>
  </p:normalViewPr>
  <p:slideViewPr>
    <p:cSldViewPr snapToGrid="0">
      <p:cViewPr varScale="1">
        <p:scale>
          <a:sx n="91" d="100"/>
          <a:sy n="91" d="100"/>
        </p:scale>
        <p:origin x="1236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4B0E-78F2-4EE2-8293-04972AD4C920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B9C32-541B-4D56-B631-519427F9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actual demo -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MedianSelectorQuickSort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B9C32-541B-4D56-B631-519427F95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actual demo -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MedianSelectorInsertionSort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B9C32-541B-4D56-B631-519427F95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actual demo -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MedianSelectorPriorityQueue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B9C32-541B-4D56-B631-519427F956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B9C32-541B-4D56-B631-519427F956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F481-3C3F-4A4B-1BDE-49954210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725C-1E25-7FFF-D3DA-5E8C17A4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D83C-9EAE-AE1F-7D0D-16BCC0DE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4CA-4770-A455-7847-7A5D9A63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2072-5694-556A-0309-423AAC1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AA15-0DB6-C5E6-BAFC-C52BAE2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35602-8C5C-98AA-701E-DBFCA1DA5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9212-57FA-FBA6-1C69-F6F7FDD1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6B3C-710F-93A4-BE59-C7469B4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30FD-02E6-CF1C-542B-52F52179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EEBF1-3AC7-2D04-6BDE-4711BE40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16B2-B22C-1F3D-3BBA-0834B6D8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8795-260E-69BD-2AF7-93706766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316E-A863-622C-2182-FAC6A187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F79D-9F87-4D6F-D71D-0F746845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2AAA-68CE-C8D5-871E-E97BA5CA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BD7-ADEA-C708-390B-1D614220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8FF1-EF57-042C-6A67-387173BB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0E1D-CDEF-3DCE-BEAD-76CE4019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2E48-2D8F-69A6-AF03-28BC834C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75BA-3E06-1428-35BA-9CD12176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E3702-32BA-FBDD-FBB8-55804FB8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0F9A-E41C-BDF4-E204-262D8E31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70B4-6697-E626-AC58-E1FAEA9E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1757-DF78-AC25-A61A-7E84D911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EFC5-D389-E3F6-29DF-ABB39992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B922-EE08-BA64-042A-4C41C85A4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3C25-ECD0-AA8F-51E6-5FC8B3B5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8791E-BD7C-E570-DC48-2CC0A4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7870-02D8-3574-894F-4CF7B233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EE8A-895D-1F0F-DC26-7CA9B06A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EEC7-C8F5-D48B-76A8-1700622A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2D82-CE51-5920-9CBF-30152575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57BAC-4F35-1029-C855-D5AAE803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0601E-8F14-82B9-1465-0B399EC9E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61EBA-75A1-C874-4831-6D617A975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380D1-AF75-2C43-07D5-285119AB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9360B-1C97-5D01-7C1F-80339C77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3ACDE-FE44-43E2-BB75-92EE2BF8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EBD-13C0-456E-26DD-06B82462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570A8-2BEE-9583-7461-975DCE0F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B7450-6D15-6521-B07B-2CA4F48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DAB8-EDB2-28AF-03EC-24032A7E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50B57-8F73-692A-4927-A18AE1BC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24231-1E87-4175-5024-27E849C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8FB3F-6CCF-F092-0017-31421AB7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570F-8C8B-EBA1-27F6-4345D632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3215-B892-3787-4F54-071477FC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96FDF-BA51-F30C-E659-2073CA22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A201E-2742-8C2C-AA44-63192A36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0463-AD74-74B5-5C94-23D2F397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9364-C698-5868-42B4-24FDDB4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72FC-B3D1-2F4A-A457-F4C9EECF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8570A-862C-171A-B111-8FE7E3EEB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A0CB-5D3C-0A7F-3198-E1A7DCFA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8E82D-05DA-861B-D354-C1E7C348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A344F-7926-A22E-9ED3-93D36D9B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BC26D-7103-A8D7-AC7B-CB2BED96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A28E1-2C53-D3AF-5A30-A1DB1396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1317-9C84-A608-2E5D-043B48C6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26D1-81AD-D680-7733-EE897E9BA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59FB-5AB1-481C-A32F-7C2EFCB6D689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7036-D62E-F92A-D0DC-78D8CBF90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C2A-4B65-F48E-3F21-887CEC84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25D7-C8EA-4F61-9A33-41A5770C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lgorithms-graphs-data-structures/lecture/iIzo8/heaps-operations-and-applications" TargetMode="External"/><Relationship Id="rId2" Type="http://schemas.openxmlformats.org/officeDocument/2006/relationships/hyperlink" Target="https://en.wikipedia.org/wiki/Introduction_to_Algorith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F387-75CC-7889-1365-FDCAA7B9C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Friday Challenge #001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EC3DA-C693-58FD-8ADC-4ADD24906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2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(complexity per step)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829861-CA56-0846-A102-6925DF96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98" y="1825625"/>
            <a:ext cx="7944603" cy="4351338"/>
          </a:xfrm>
        </p:spPr>
      </p:pic>
    </p:spTree>
    <p:extLst>
      <p:ext uri="{BB962C8B-B14F-4D97-AF65-F5344CB8AC3E}">
        <p14:creationId xmlns:p14="http://schemas.microsoft.com/office/powerpoint/2010/main" val="424945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Egemen Ciftci (the first and the best solution!)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393" y="2766218"/>
            <a:ext cx="6723993" cy="1325563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48174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Introduction to Algorithms</a:t>
            </a:r>
            <a:endParaRPr lang="en-US" dirty="0"/>
          </a:p>
          <a:p>
            <a:r>
              <a:rPr lang="en-US" dirty="0"/>
              <a:t>Coursera </a:t>
            </a:r>
            <a:r>
              <a:rPr lang="en-US" dirty="0">
                <a:hlinkClick r:id="rId3"/>
              </a:rPr>
              <a:t>course</a:t>
            </a:r>
            <a:r>
              <a:rPr lang="en-US" dirty="0"/>
              <a:t> on algorithms.</a:t>
            </a:r>
          </a:p>
          <a:p>
            <a:endParaRPr lang="en-US" dirty="0"/>
          </a:p>
          <a:p>
            <a:r>
              <a:rPr lang="en-US" dirty="0"/>
              <a:t>Is possible out of the box since .NET 6.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Can we do better?</a:t>
            </a:r>
            <a:br>
              <a:rPr lang="en-US" dirty="0"/>
            </a:br>
            <a:r>
              <a:rPr lang="en-US" dirty="0"/>
              <a:t>(if input values are unique, there is no need to keep them all in the queues)</a:t>
            </a:r>
          </a:p>
        </p:txBody>
      </p:sp>
    </p:spTree>
    <p:extLst>
      <p:ext uri="{BB962C8B-B14F-4D97-AF65-F5344CB8AC3E}">
        <p14:creationId xmlns:p14="http://schemas.microsoft.com/office/powerpoint/2010/main" val="42805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AC3-8FD3-EF57-C79C-60E103CF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839C-2ECE-A603-050E-6C561249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stream of numbers (</a:t>
            </a:r>
            <a:r>
              <a:rPr lang="en-US" dirty="0" err="1"/>
              <a:t>IEnumerable</a:t>
            </a:r>
            <a:r>
              <a:rPr lang="en-US" dirty="0"/>
              <a:t>&lt;double&gt;).</a:t>
            </a:r>
          </a:p>
          <a:p>
            <a:endParaRPr lang="en-US" dirty="0"/>
          </a:p>
          <a:p>
            <a:r>
              <a:rPr lang="en-US" dirty="0"/>
              <a:t>The goal is to output a stream of medians (</a:t>
            </a:r>
            <a:r>
              <a:rPr lang="en-US" dirty="0" err="1"/>
              <a:t>IEnumerable</a:t>
            </a:r>
            <a:r>
              <a:rPr lang="en-US" dirty="0"/>
              <a:t>&lt;double&gt;).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– the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50505"/>
                </a:solidFill>
                <a:effectLst/>
                <a:latin typeface="inherit"/>
              </a:rPr>
              <a:t>Median is a number in the middle of the sorted population.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algn="l"/>
            <a:endParaRPr lang="en-US" b="0" i="0" dirty="0">
              <a:solidFill>
                <a:srgbClr val="050505"/>
              </a:solidFill>
              <a:effectLst/>
              <a:latin typeface="inherit"/>
            </a:endParaRPr>
          </a:p>
          <a:p>
            <a:pPr algn="l"/>
            <a:r>
              <a:rPr lang="en-US" b="0" i="0" dirty="0">
                <a:solidFill>
                  <a:srgbClr val="050505"/>
                </a:solidFill>
                <a:effectLst/>
                <a:latin typeface="inherit"/>
              </a:rPr>
              <a:t>For an array {1, 2, 3}, median is 2.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50505"/>
                </a:solidFill>
                <a:effectLst/>
                <a:latin typeface="inherit"/>
              </a:rPr>
              <a:t>For an array {1, 2, 3, 4} median is (2+3)/2.0 = 2.5.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sorted list of numbers (an invariant).</a:t>
            </a:r>
          </a:p>
          <a:p>
            <a:endParaRPr lang="en-US" dirty="0"/>
          </a:p>
          <a:p>
            <a:r>
              <a:rPr lang="en-US" dirty="0"/>
              <a:t>Find a value in the middle </a:t>
            </a:r>
            <a:br>
              <a:rPr lang="en-US" dirty="0"/>
            </a:br>
            <a:r>
              <a:rPr lang="en-US" dirty="0"/>
              <a:t>(either at N/2 or average of N/2 ceiling and floor).</a:t>
            </a:r>
          </a:p>
          <a:p>
            <a:endParaRPr lang="en-US" dirty="0"/>
          </a:p>
          <a:p>
            <a:r>
              <a:rPr lang="en-US" dirty="0"/>
              <a:t>Rely on iterator block to produce output stream.</a:t>
            </a:r>
          </a:p>
        </p:txBody>
      </p:sp>
    </p:spTree>
    <p:extLst>
      <p:ext uri="{BB962C8B-B14F-4D97-AF65-F5344CB8AC3E}">
        <p14:creationId xmlns:p14="http://schemas.microsoft.com/office/powerpoint/2010/main" val="6097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implementation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O(N*N*</a:t>
            </a:r>
            <a:r>
              <a:rPr lang="en-US" dirty="0" err="1"/>
              <a:t>lnN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(due to sorting of the list for each new number)</a:t>
            </a:r>
          </a:p>
          <a:p>
            <a:r>
              <a:rPr lang="en-US" dirty="0"/>
              <a:t>Space complexity: O(N)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46298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sorted list of numbers (an invariant).</a:t>
            </a:r>
            <a:br>
              <a:rPr lang="en-US" dirty="0"/>
            </a:br>
            <a:r>
              <a:rPr lang="en-US" dirty="0"/>
              <a:t>No need to sort </a:t>
            </a:r>
            <a:r>
              <a:rPr lang="en-US" b="1" dirty="0"/>
              <a:t>all </a:t>
            </a:r>
            <a:r>
              <a:rPr lang="en-US" dirty="0"/>
              <a:t>values each time, </a:t>
            </a:r>
            <a:br>
              <a:rPr lang="en-US" dirty="0"/>
            </a:br>
            <a:r>
              <a:rPr lang="en-US" dirty="0"/>
              <a:t>just find the correct place to </a:t>
            </a:r>
            <a:r>
              <a:rPr lang="en-US" b="1" dirty="0"/>
              <a:t>insert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Find a value in the middle </a:t>
            </a:r>
            <a:br>
              <a:rPr lang="en-US" dirty="0"/>
            </a:br>
            <a:r>
              <a:rPr lang="en-US" dirty="0"/>
              <a:t>(either at N/2 or average of N/2 ceiling and floor).</a:t>
            </a:r>
          </a:p>
          <a:p>
            <a:endParaRPr lang="en-US" dirty="0"/>
          </a:p>
          <a:p>
            <a:r>
              <a:rPr lang="en-US" dirty="0"/>
              <a:t>Rely on iterator block to produce output stream.</a:t>
            </a:r>
          </a:p>
        </p:txBody>
      </p:sp>
    </p:spTree>
    <p:extLst>
      <p:ext uri="{BB962C8B-B14F-4D97-AF65-F5344CB8AC3E}">
        <p14:creationId xmlns:p14="http://schemas.microsoft.com/office/powerpoint/2010/main" val="375557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implementation-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O(N*N) </a:t>
            </a:r>
            <a:br>
              <a:rPr lang="en-US" dirty="0"/>
            </a:br>
            <a:r>
              <a:rPr lang="en-US" dirty="0"/>
              <a:t>(due to linear insertion time of each new number)</a:t>
            </a:r>
          </a:p>
          <a:p>
            <a:r>
              <a:rPr lang="en-US" dirty="0"/>
              <a:t>Space complexity: O(N)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1186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(heap)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descending left queue and ascending right queue.</a:t>
            </a:r>
          </a:p>
          <a:p>
            <a:r>
              <a:rPr lang="en-US" dirty="0"/>
              <a:t>Keep them balanced (an invariant)</a:t>
            </a:r>
            <a:br>
              <a:rPr lang="en-US" dirty="0"/>
            </a:br>
            <a:r>
              <a:rPr lang="en-US" dirty="0"/>
              <a:t>– max item below the middle is in left queue</a:t>
            </a:r>
            <a:br>
              <a:rPr lang="en-US" dirty="0"/>
            </a:br>
            <a:r>
              <a:rPr lang="en-US" dirty="0"/>
              <a:t>min item above the middle is in the right queue.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 a value in the middle </a:t>
            </a:r>
            <a:br>
              <a:rPr lang="en-US" dirty="0"/>
            </a:br>
            <a:r>
              <a:rPr lang="en-US" dirty="0"/>
              <a:t>(either the bigger queue top or an average of both queues tops).</a:t>
            </a:r>
          </a:p>
          <a:p>
            <a:endParaRPr lang="en-US" dirty="0"/>
          </a:p>
          <a:p>
            <a:r>
              <a:rPr lang="en-US" dirty="0"/>
              <a:t>Rely on iterator block to produce output stream.</a:t>
            </a:r>
          </a:p>
        </p:txBody>
      </p:sp>
    </p:spTree>
    <p:extLst>
      <p:ext uri="{BB962C8B-B14F-4D97-AF65-F5344CB8AC3E}">
        <p14:creationId xmlns:p14="http://schemas.microsoft.com/office/powerpoint/2010/main" val="315666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691A-0257-DD35-6040-0255EF1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(heap) implementation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DE6A-B940-E174-138B-8B137D3F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complexity: O(N*</a:t>
            </a:r>
            <a:r>
              <a:rPr lang="en-US" dirty="0" err="1"/>
              <a:t>lnN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(due to logarithmic insertion/extraction time of each new number)</a:t>
            </a:r>
          </a:p>
          <a:p>
            <a:r>
              <a:rPr lang="en-US" dirty="0"/>
              <a:t>Space complexity: O(N)</a:t>
            </a:r>
          </a:p>
          <a:p>
            <a:endParaRPr lang="en-US" dirty="0"/>
          </a:p>
          <a:p>
            <a:r>
              <a:rPr lang="en-US" dirty="0"/>
              <a:t>Is possible out of the box since .NET 6.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Can we do better?</a:t>
            </a:r>
            <a:br>
              <a:rPr lang="en-US" dirty="0"/>
            </a:br>
            <a:r>
              <a:rPr lang="en-US" dirty="0"/>
              <a:t>(if input values are unique, there is no need to keep them all in the queues)</a:t>
            </a:r>
          </a:p>
        </p:txBody>
      </p:sp>
    </p:spTree>
    <p:extLst>
      <p:ext uri="{BB962C8B-B14F-4D97-AF65-F5344CB8AC3E}">
        <p14:creationId xmlns:p14="http://schemas.microsoft.com/office/powerpoint/2010/main" val="396658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510</Words>
  <Application>Microsoft Office PowerPoint</Application>
  <PresentationFormat>Widescreen</PresentationFormat>
  <Paragraphs>59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Cascadia Mono</vt:lpstr>
      <vt:lpstr>inherit</vt:lpstr>
      <vt:lpstr>Segoe UI Historic</vt:lpstr>
      <vt:lpstr>Office Theme</vt:lpstr>
      <vt:lpstr>Friday Challenge #001</vt:lpstr>
      <vt:lpstr>The task</vt:lpstr>
      <vt:lpstr>Median – the definition</vt:lpstr>
      <vt:lpstr>Straightforward implementation</vt:lpstr>
      <vt:lpstr>Straightforward implementation - notes</vt:lpstr>
      <vt:lpstr>Insertion sort implementation</vt:lpstr>
      <vt:lpstr>Insertion sort implementation- notes</vt:lpstr>
      <vt:lpstr>PriorityQueue (heap) implementation</vt:lpstr>
      <vt:lpstr>PriorityQueue (heap) implementation - notes</vt:lpstr>
      <vt:lpstr>Benchmark (complexity per step)</vt:lpstr>
      <vt:lpstr>The winner</vt:lpstr>
      <vt:lpstr>Thanks for your attention!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 Challenge #001</dc:title>
  <dc:creator>Levandovskyi, Illia (DXC Luxoft)</dc:creator>
  <cp:lastModifiedBy>Levandovskyi, Illia (DXC Luxoft)</cp:lastModifiedBy>
  <cp:revision>8</cp:revision>
  <dcterms:created xsi:type="dcterms:W3CDTF">2022-09-21T16:16:48Z</dcterms:created>
  <dcterms:modified xsi:type="dcterms:W3CDTF">2022-09-21T17:03:40Z</dcterms:modified>
</cp:coreProperties>
</file>