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7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A1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A2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A2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A2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B1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/>
              <a:t>B</a:t>
            </a:r>
            <a:r>
              <a:rPr lang="en-US" dirty="0" smtClean="0"/>
              <a:t> / B1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B / B1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B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/>
              <a:t>B</a:t>
            </a:r>
            <a:r>
              <a:rPr lang="en-US" dirty="0" smtClean="0"/>
              <a:t> / B1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C1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C / C1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6481" y="2891970"/>
            <a:ext cx="3534206" cy="20696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Business tier – server side processes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48946" y="3422890"/>
            <a:ext cx="858383" cy="5654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4586" y="3432592"/>
            <a:ext cx="858383" cy="5654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43183" y="4158393"/>
            <a:ext cx="858383" cy="5688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4586" y="4174426"/>
            <a:ext cx="858383" cy="5528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74708" y="3432592"/>
            <a:ext cx="858383" cy="5654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5989" y="4174426"/>
            <a:ext cx="858383" cy="5528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90581" y="2527666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2869163" y="2675303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73" y="1324307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>
            <a:off x="2869162" y="2155865"/>
            <a:ext cx="1" cy="37180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24" y="198677"/>
            <a:ext cx="2315454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59" y="152590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41" y="159076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52" y="165505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643933" y="1615898"/>
            <a:ext cx="1" cy="90076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2"/>
            <a:endCxn id="80" idx="0"/>
          </p:cNvCxnSpPr>
          <p:nvPr/>
        </p:nvCxnSpPr>
        <p:spPr>
          <a:xfrm>
            <a:off x="5393288" y="2168124"/>
            <a:ext cx="0" cy="35954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364816" y="5160142"/>
            <a:ext cx="3534206" cy="11506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tier – databases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2986282" y="5431561"/>
            <a:ext cx="980436" cy="50482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251913" y="5324476"/>
            <a:ext cx="980436" cy="61191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565352" y="2516664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endCxn id="78" idx="4"/>
          </p:cNvCxnSpPr>
          <p:nvPr/>
        </p:nvCxnSpPr>
        <p:spPr>
          <a:xfrm flipV="1">
            <a:off x="4643934" y="2664301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314706" y="2527666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393288" y="2675303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18</cp:revision>
  <dcterms:created xsi:type="dcterms:W3CDTF">2016-08-02T05:56:49Z</dcterms:created>
  <dcterms:modified xsi:type="dcterms:W3CDTF">2016-08-02T17:28:21Z</dcterms:modified>
</cp:coreProperties>
</file>