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9" r:id="rId2"/>
    <p:sldId id="332" r:id="rId3"/>
    <p:sldId id="266" r:id="rId4"/>
    <p:sldId id="33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9FEDFF"/>
    <a:srgbClr val="E3EFF1"/>
    <a:srgbClr val="FEF5E8"/>
    <a:srgbClr val="D7F9DD"/>
    <a:srgbClr val="DFEEF9"/>
    <a:srgbClr val="FFD1D1"/>
    <a:srgbClr val="B8E2EE"/>
    <a:srgbClr val="86BCE2"/>
    <a:srgbClr val="72C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0" autoAdjust="0"/>
    <p:restoredTop sz="96433" autoAdjust="0"/>
  </p:normalViewPr>
  <p:slideViewPr>
    <p:cSldViewPr snapToGrid="0">
      <p:cViewPr varScale="1">
        <p:scale>
          <a:sx n="110" d="100"/>
          <a:sy n="110" d="100"/>
        </p:scale>
        <p:origin x="30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D382-96C2-43D4-8131-C036AC2ADC6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73C1D-A532-402B-8696-08B9BDCE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5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A5242-F09B-4C05-978E-4DE77752D2A8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47CC-FBF8-4AF1-B559-DE713A891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3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5"/>
                    </a14:imgEffect>
                  </a14:imgLayer>
                </a14:imgProps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5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4764"/>
          </a:xfrm>
        </p:spPr>
        <p:txBody>
          <a:bodyPr>
            <a:normAutofit fontScale="90000"/>
          </a:bodyPr>
          <a:lstStyle/>
          <a:p>
            <a:r>
              <a:rPr lang="en-US" sz="11500" b="1" dirty="0">
                <a:solidFill>
                  <a:srgbClr val="0070C0"/>
                </a:solidFill>
              </a:rPr>
              <a:t>in the year 2016</a:t>
            </a:r>
            <a:endParaRPr lang="en-US" sz="6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10150"/>
      </p:ext>
    </p:extLst>
  </p:cSld>
  <p:clrMapOvr>
    <a:masterClrMapping/>
  </p:clrMapOvr>
  <p:transition spd="med" advClick="0" advTm="3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4764"/>
          </a:xfrm>
        </p:spPr>
        <p:txBody>
          <a:bodyPr>
            <a:normAutofit fontScale="90000"/>
          </a:bodyPr>
          <a:lstStyle/>
          <a:p>
            <a:r>
              <a:rPr lang="en-US" sz="11500" b="1" dirty="0">
                <a:solidFill>
                  <a:srgbClr val="0070C0"/>
                </a:solidFill>
              </a:rPr>
              <a:t>in the year 2015</a:t>
            </a:r>
            <a:endParaRPr lang="en-US" sz="66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9490"/>
            <a:ext cx="9144000" cy="1018309"/>
          </a:xfrm>
        </p:spPr>
        <p:txBody>
          <a:bodyPr/>
          <a:lstStyle/>
          <a:p>
            <a:r>
              <a:rPr lang="en-US" sz="3200" b="1" dirty="0"/>
              <a:t>it’s time to simplify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2371481"/>
      </p:ext>
    </p:extLst>
  </p:cSld>
  <p:clrMapOvr>
    <a:masterClrMapping/>
  </p:clrMapOvr>
  <p:transition spd="med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4764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rgbClr val="0070C0"/>
                </a:solidFill>
              </a:rPr>
              <a:t>N</a:t>
            </a:r>
            <a:r>
              <a:rPr lang="en-US" sz="11500" b="1" dirty="0">
                <a:solidFill>
                  <a:srgbClr val="00B050"/>
                </a:solidFill>
              </a:rPr>
              <a:t>Wheels</a:t>
            </a:r>
            <a:endParaRPr lang="en-US" sz="6600" b="1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8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4764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rgbClr val="0070C0"/>
                </a:solidFill>
              </a:rPr>
              <a:t>N</a:t>
            </a:r>
            <a:r>
              <a:rPr lang="en-US" sz="11500" b="1" dirty="0">
                <a:solidFill>
                  <a:srgbClr val="00B050"/>
                </a:solidFill>
              </a:rPr>
              <a:t>Wheels</a:t>
            </a:r>
            <a:endParaRPr lang="en-US" sz="66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9490"/>
            <a:ext cx="9144000" cy="1018309"/>
          </a:xfrm>
        </p:spPr>
        <p:txBody>
          <a:bodyPr/>
          <a:lstStyle/>
          <a:p>
            <a:r>
              <a:rPr lang="en-US" sz="3200" b="1" dirty="0"/>
              <a:t>a step in evolution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740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: the metaphor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name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dirty="0"/>
              <a:t> stands for .NET,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’ platform of choice</a:t>
            </a:r>
          </a:p>
          <a:p>
            <a:r>
              <a:rPr lang="en-US" b="1" dirty="0">
                <a:solidFill>
                  <a:srgbClr val="00B050"/>
                </a:solidFill>
              </a:rPr>
              <a:t>Wheels</a:t>
            </a:r>
            <a:r>
              <a:rPr lang="en-US" dirty="0"/>
              <a:t> are those reinvented so numerous times by software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0322" y="6519446"/>
            <a:ext cx="2151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click to continue -</a:t>
            </a:r>
          </a:p>
        </p:txBody>
      </p:sp>
    </p:spTree>
    <p:extLst>
      <p:ext uri="{BB962C8B-B14F-4D97-AF65-F5344CB8AC3E}">
        <p14:creationId xmlns:p14="http://schemas.microsoft.com/office/powerpoint/2010/main" val="337160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19182</TotalTime>
  <Words>52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 the year 2016</vt:lpstr>
      <vt:lpstr>in the year 2015</vt:lpstr>
      <vt:lpstr>NWheels</vt:lpstr>
      <vt:lpstr>NWheels</vt:lpstr>
      <vt:lpstr>NWheels: the metaphor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Berman</dc:creator>
  <cp:lastModifiedBy>Felix</cp:lastModifiedBy>
  <cp:revision>508</cp:revision>
  <dcterms:created xsi:type="dcterms:W3CDTF">2015-05-08T15:24:00Z</dcterms:created>
  <dcterms:modified xsi:type="dcterms:W3CDTF">2016-10-14T12:02:02Z</dcterms:modified>
</cp:coreProperties>
</file>