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9" autoAdjust="0"/>
    <p:restoredTop sz="94660"/>
  </p:normalViewPr>
  <p:slideViewPr>
    <p:cSldViewPr snapToGrid="0">
      <p:cViewPr>
        <p:scale>
          <a:sx n="100" d="100"/>
          <a:sy n="100" d="100"/>
        </p:scale>
        <p:origin x="-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1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6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7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5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1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8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9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0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4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8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DC50-E35C-4067-872A-09A9CC66B9DA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9DC50-E35C-4067-872A-09A9CC66B9DA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E9338-E30C-4EAE-9535-8029E317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3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43671" y="925408"/>
            <a:ext cx="1108640" cy="517700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Instance A1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268799" y="1571908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 smtClean="0"/>
              <a:t>Process</a:t>
            </a:r>
            <a:br>
              <a:rPr lang="en-US" sz="1600" u="sng" dirty="0" smtClean="0"/>
            </a:br>
            <a:r>
              <a:rPr lang="en-US" dirty="0" smtClean="0"/>
              <a:t>A / A1</a:t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replica 0</a:t>
            </a:r>
            <a:b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[active]</a:t>
            </a:r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268799" y="3065319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 smtClean="0"/>
              <a:t>Process</a:t>
            </a:r>
            <a:br>
              <a:rPr lang="en-US" sz="1600" u="sng" dirty="0" smtClean="0"/>
            </a:br>
            <a:r>
              <a:rPr lang="en-US" dirty="0" smtClean="0"/>
              <a:t>A / A1</a:t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replica 1</a:t>
            </a:r>
            <a:b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[standby]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477371" y="925408"/>
            <a:ext cx="1108640" cy="517700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Instance A2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602499" y="1571908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 smtClean="0"/>
              <a:t>Process</a:t>
            </a:r>
            <a:br>
              <a:rPr lang="en-US" sz="1600" u="sng" dirty="0" smtClean="0"/>
            </a:br>
            <a:r>
              <a:rPr lang="en-US" dirty="0" smtClean="0"/>
              <a:t>A / A2</a:t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replica 0</a:t>
            </a:r>
            <a:b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[active]</a:t>
            </a:r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602499" y="3065319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 smtClean="0"/>
              <a:t>Process</a:t>
            </a:r>
            <a:br>
              <a:rPr lang="en-US" sz="1600" u="sng" dirty="0" smtClean="0"/>
            </a:br>
            <a:r>
              <a:rPr lang="en-US" dirty="0" smtClean="0"/>
              <a:t>A / A2</a:t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replica 1</a:t>
            </a:r>
            <a:b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[standby]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78306" y="539013"/>
            <a:ext cx="3009774" cy="5789595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Node A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220064" y="925408"/>
            <a:ext cx="1108640" cy="517700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Instance B1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346472" y="3065319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 smtClean="0"/>
              <a:t>Process</a:t>
            </a:r>
            <a:br>
              <a:rPr lang="en-US" sz="1600" u="sng" dirty="0" smtClean="0"/>
            </a:br>
            <a:r>
              <a:rPr lang="en-US" dirty="0"/>
              <a:t>B</a:t>
            </a:r>
            <a:r>
              <a:rPr lang="en-US" dirty="0" smtClean="0"/>
              <a:t> / B1</a:t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replica 1</a:t>
            </a:r>
            <a:b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[active]</a:t>
            </a:r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345192" y="1571908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 smtClean="0"/>
              <a:t>Process</a:t>
            </a:r>
            <a:br>
              <a:rPr lang="en-US" sz="1600" u="sng" dirty="0" smtClean="0"/>
            </a:br>
            <a:r>
              <a:rPr lang="en-US" dirty="0" smtClean="0"/>
              <a:t>B / B1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replica 0</a:t>
            </a:r>
            <a:b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[standby]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888600" y="539012"/>
            <a:ext cx="1761423" cy="5789596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Node B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346472" y="4558730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 smtClean="0"/>
              <a:t>Process</a:t>
            </a:r>
            <a:br>
              <a:rPr lang="en-US" sz="1600" u="sng" dirty="0" smtClean="0"/>
            </a:br>
            <a:r>
              <a:rPr lang="en-US" dirty="0"/>
              <a:t>B</a:t>
            </a:r>
            <a:r>
              <a:rPr lang="en-US" dirty="0" smtClean="0"/>
              <a:t> / B1</a:t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replica 2</a:t>
            </a:r>
            <a:b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[standby]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982007" y="925408"/>
            <a:ext cx="1108640" cy="517700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Instance C1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5650543" y="539012"/>
            <a:ext cx="1761423" cy="5789596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Node C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102062" y="1571908"/>
            <a:ext cx="858383" cy="140229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u="sng" dirty="0" smtClean="0"/>
              <a:t>Process</a:t>
            </a:r>
            <a:br>
              <a:rPr lang="en-US" sz="1600" u="sng" dirty="0" smtClean="0"/>
            </a:br>
            <a:r>
              <a:rPr lang="en-US" dirty="0" smtClean="0"/>
              <a:t>C / C1</a:t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replica 0</a:t>
            </a:r>
            <a:b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[active]</a:t>
            </a:r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31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66481" y="2891970"/>
            <a:ext cx="3534206" cy="2069678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Application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tier – server side processes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48946" y="3375265"/>
            <a:ext cx="858383" cy="56547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704586" y="3384967"/>
            <a:ext cx="858383" cy="56547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43183" y="4110768"/>
            <a:ext cx="858383" cy="56884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04586" y="4126801"/>
            <a:ext cx="858383" cy="552816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774708" y="3384967"/>
            <a:ext cx="858383" cy="565477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65989" y="4126801"/>
            <a:ext cx="858383" cy="552816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988285" y="2527666"/>
            <a:ext cx="157163" cy="1476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endCxn id="16" idx="4"/>
          </p:cNvCxnSpPr>
          <p:nvPr/>
        </p:nvCxnSpPr>
        <p:spPr>
          <a:xfrm flipV="1">
            <a:off x="3066867" y="2675303"/>
            <a:ext cx="0" cy="216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04" y="1070968"/>
            <a:ext cx="1568978" cy="831558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26" idx="2"/>
            <a:endCxn id="16" idx="0"/>
          </p:cNvCxnSpPr>
          <p:nvPr/>
        </p:nvCxnSpPr>
        <p:spPr>
          <a:xfrm rot="16200000" flipH="1">
            <a:off x="2384410" y="1845209"/>
            <a:ext cx="625140" cy="739774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164" y="198677"/>
            <a:ext cx="2693771" cy="140621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11" y="1742351"/>
            <a:ext cx="513071" cy="51307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93" y="1807210"/>
            <a:ext cx="513071" cy="51307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004" y="1871503"/>
            <a:ext cx="513071" cy="513071"/>
          </a:xfrm>
          <a:prstGeom prst="rect">
            <a:avLst/>
          </a:prstGeom>
        </p:spPr>
      </p:pic>
      <p:cxnSp>
        <p:nvCxnSpPr>
          <p:cNvPr id="54" name="Straight Arrow Connector 53"/>
          <p:cNvCxnSpPr>
            <a:endCxn id="78" idx="0"/>
          </p:cNvCxnSpPr>
          <p:nvPr/>
        </p:nvCxnSpPr>
        <p:spPr>
          <a:xfrm>
            <a:off x="4457700" y="1569720"/>
            <a:ext cx="3756" cy="946944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80" idx="0"/>
          </p:cNvCxnSpPr>
          <p:nvPr/>
        </p:nvCxnSpPr>
        <p:spPr>
          <a:xfrm>
            <a:off x="5194300" y="2292350"/>
            <a:ext cx="1276" cy="23531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2364816" y="4960117"/>
            <a:ext cx="3534206" cy="1150605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Data tier – databases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Flowchart: Magnetic Disk 72"/>
          <p:cNvSpPr/>
          <p:nvPr/>
        </p:nvSpPr>
        <p:spPr>
          <a:xfrm>
            <a:off x="2986282" y="5231536"/>
            <a:ext cx="980436" cy="5048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Magnetic Disk 73"/>
          <p:cNvSpPr/>
          <p:nvPr/>
        </p:nvSpPr>
        <p:spPr>
          <a:xfrm>
            <a:off x="4251913" y="5124451"/>
            <a:ext cx="980436" cy="611912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382874" y="2516664"/>
            <a:ext cx="157163" cy="1476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>
            <a:endCxn id="78" idx="4"/>
          </p:cNvCxnSpPr>
          <p:nvPr/>
        </p:nvCxnSpPr>
        <p:spPr>
          <a:xfrm flipV="1">
            <a:off x="4461456" y="2664301"/>
            <a:ext cx="0" cy="216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116994" y="2527666"/>
            <a:ext cx="157163" cy="1476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endCxn id="80" idx="4"/>
          </p:cNvCxnSpPr>
          <p:nvPr/>
        </p:nvCxnSpPr>
        <p:spPr>
          <a:xfrm flipV="1">
            <a:off x="5195576" y="2675303"/>
            <a:ext cx="0" cy="216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49713" y="876208"/>
            <a:ext cx="1552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B2B integrations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1542604" y="445828"/>
            <a:ext cx="1777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Presentation tier – </a:t>
            </a:r>
            <a:br>
              <a:rPr lang="en-US" sz="1600" dirty="0" smtClean="0"/>
            </a:br>
            <a:r>
              <a:rPr lang="en-US" sz="1600" dirty="0" smtClean="0"/>
              <a:t>client apps</a:t>
            </a:r>
            <a:endParaRPr lang="en-US" sz="1600" dirty="0"/>
          </a:p>
        </p:txBody>
      </p:sp>
      <p:cxnSp>
        <p:nvCxnSpPr>
          <p:cNvPr id="29" name="Straight Arrow Connector 36"/>
          <p:cNvCxnSpPr>
            <a:endCxn id="16" idx="0"/>
          </p:cNvCxnSpPr>
          <p:nvPr/>
        </p:nvCxnSpPr>
        <p:spPr>
          <a:xfrm rot="5400000">
            <a:off x="2957922" y="1634848"/>
            <a:ext cx="1001763" cy="783872"/>
          </a:xfrm>
          <a:prstGeom prst="bentConnector3">
            <a:avLst>
              <a:gd name="adj1" fmla="val 69017"/>
            </a:avLst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5190699" y="1580500"/>
            <a:ext cx="3601" cy="28005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434390" y="2430759"/>
            <a:ext cx="588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REST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3581567" y="2430759"/>
            <a:ext cx="818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Custom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5255325" y="2428998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MQ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80896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40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</dc:creator>
  <cp:lastModifiedBy>Felix</cp:lastModifiedBy>
  <cp:revision>25</cp:revision>
  <dcterms:created xsi:type="dcterms:W3CDTF">2016-08-02T05:56:49Z</dcterms:created>
  <dcterms:modified xsi:type="dcterms:W3CDTF">2016-08-03T05:44:25Z</dcterms:modified>
</cp:coreProperties>
</file>