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D0A"/>
    <a:srgbClr val="C55A11"/>
    <a:srgbClr val="2F5597"/>
    <a:srgbClr val="FFD966"/>
    <a:srgbClr val="00D661"/>
    <a:srgbClr val="007635"/>
    <a:srgbClr val="FB8585"/>
    <a:srgbClr val="F9724D"/>
    <a:srgbClr val="FCB5A2"/>
    <a:srgbClr val="FC6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DC50-E35C-4067-872A-09A9CC66B9DA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436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A1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687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2687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4773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A2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6024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A2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6024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A2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78306" y="539013"/>
            <a:ext cx="3009774" cy="57895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220064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B1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46472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34519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br>
              <a:rPr lang="en-US" sz="2000" dirty="0"/>
            </a:b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888600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B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6472" y="4558730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2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982007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C1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650543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10206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C / C1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</p:spTree>
    <p:extLst>
      <p:ext uri="{BB962C8B-B14F-4D97-AF65-F5344CB8AC3E}">
        <p14:creationId xmlns:p14="http://schemas.microsoft.com/office/powerpoint/2010/main" val="22323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3"/>
          <p:cNvSpPr/>
          <p:nvPr/>
        </p:nvSpPr>
        <p:spPr>
          <a:xfrm>
            <a:off x="1542604" y="2461975"/>
            <a:ext cx="5399216" cy="89794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2604" y="3360705"/>
            <a:ext cx="5399216" cy="206967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36000" rtlCol="0" anchor="b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Business tier –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76606" y="3699220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01766" y="3701302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70843" y="4434723"/>
            <a:ext cx="858383" cy="5688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01766" y="4443136"/>
            <a:ext cx="858383" cy="5528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88285" y="279923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6" idx="4"/>
          </p:cNvCxnSpPr>
          <p:nvPr/>
        </p:nvCxnSpPr>
        <p:spPr>
          <a:xfrm flipV="1">
            <a:off x="3066867" y="2946871"/>
            <a:ext cx="0" cy="40850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04" y="956668"/>
            <a:ext cx="1568978" cy="831558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26" idx="2"/>
            <a:endCxn id="16" idx="0"/>
          </p:cNvCxnSpPr>
          <p:nvPr/>
        </p:nvCxnSpPr>
        <p:spPr>
          <a:xfrm rot="16200000" flipH="1">
            <a:off x="2191476" y="1923843"/>
            <a:ext cx="1011008" cy="739774"/>
          </a:xfrm>
          <a:prstGeom prst="bentConnector3">
            <a:avLst>
              <a:gd name="adj1" fmla="val 38694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64" y="84377"/>
            <a:ext cx="2693771" cy="1406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11" y="1628051"/>
            <a:ext cx="513071" cy="51307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93" y="1692910"/>
            <a:ext cx="513071" cy="5130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04" y="1757203"/>
            <a:ext cx="513071" cy="513071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endCxn id="78" idx="0"/>
          </p:cNvCxnSpPr>
          <p:nvPr/>
        </p:nvCxnSpPr>
        <p:spPr>
          <a:xfrm>
            <a:off x="4283003" y="1466200"/>
            <a:ext cx="3193" cy="132203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0" idx="0"/>
          </p:cNvCxnSpPr>
          <p:nvPr/>
        </p:nvCxnSpPr>
        <p:spPr>
          <a:xfrm>
            <a:off x="5195576" y="2194979"/>
            <a:ext cx="0" cy="6042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542604" y="5428852"/>
            <a:ext cx="5399216" cy="115060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tier – databases</a:t>
            </a:r>
          </a:p>
        </p:txBody>
      </p:sp>
      <p:sp>
        <p:nvSpPr>
          <p:cNvPr id="73" name="Flowchart: Magnetic Disk 72"/>
          <p:cNvSpPr/>
          <p:nvPr/>
        </p:nvSpPr>
        <p:spPr>
          <a:xfrm>
            <a:off x="3593505" y="5717049"/>
            <a:ext cx="980436" cy="5048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agnetic Disk 73"/>
          <p:cNvSpPr/>
          <p:nvPr/>
        </p:nvSpPr>
        <p:spPr>
          <a:xfrm>
            <a:off x="4859136" y="5609964"/>
            <a:ext cx="980436" cy="61191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207614" y="2788232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1" idx="0"/>
            <a:endCxn id="78" idx="4"/>
          </p:cNvCxnSpPr>
          <p:nvPr/>
        </p:nvCxnSpPr>
        <p:spPr>
          <a:xfrm flipV="1">
            <a:off x="4283004" y="2935869"/>
            <a:ext cx="3192" cy="2861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116994" y="279923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endCxn id="80" idx="4"/>
          </p:cNvCxnSpPr>
          <p:nvPr/>
        </p:nvCxnSpPr>
        <p:spPr>
          <a:xfrm flipV="1">
            <a:off x="5195576" y="2946871"/>
            <a:ext cx="0" cy="40850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9713" y="761908"/>
            <a:ext cx="1552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B2B integrations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27376" y="342306"/>
            <a:ext cx="197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Presentation tier – </a:t>
            </a:r>
            <a:br>
              <a:rPr lang="en-US" sz="1600" dirty="0"/>
            </a:br>
            <a:r>
              <a:rPr lang="en-US" sz="1600" dirty="0"/>
              <a:t>UI engine-based apps</a:t>
            </a:r>
          </a:p>
        </p:txBody>
      </p:sp>
      <p:cxnSp>
        <p:nvCxnSpPr>
          <p:cNvPr id="29" name="Straight Arrow Connector 36"/>
          <p:cNvCxnSpPr/>
          <p:nvPr/>
        </p:nvCxnSpPr>
        <p:spPr>
          <a:xfrm rot="5400000">
            <a:off x="2649092" y="1740918"/>
            <a:ext cx="1466503" cy="634889"/>
          </a:xfrm>
          <a:prstGeom prst="bentConnector3">
            <a:avLst>
              <a:gd name="adj1" fmla="val 58444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190699" y="1466200"/>
            <a:ext cx="3601" cy="28005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00690" y="2650827"/>
            <a:ext cx="111068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REST or</a:t>
            </a:r>
            <a:br>
              <a:rPr lang="en-US" sz="1400" dirty="0"/>
            </a:br>
            <a:r>
              <a:rPr lang="en-US" sz="1400" dirty="0"/>
              <a:t>Web Sockets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41381" y="2709550"/>
            <a:ext cx="740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Custom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51701" y="2717344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MQ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41133" y="2550807"/>
            <a:ext cx="1207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Backend API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Endpoints</a:t>
            </a:r>
          </a:p>
        </p:txBody>
      </p:sp>
      <p:sp>
        <p:nvSpPr>
          <p:cNvPr id="57" name="Rounded Rectangle 4"/>
          <p:cNvSpPr/>
          <p:nvPr/>
        </p:nvSpPr>
        <p:spPr>
          <a:xfrm>
            <a:off x="1942370" y="3691600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ounded Rectangle 6"/>
          <p:cNvSpPr/>
          <p:nvPr/>
        </p:nvSpPr>
        <p:spPr>
          <a:xfrm>
            <a:off x="1936607" y="4427103"/>
            <a:ext cx="858383" cy="5688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Flowchart: Magnetic Disk 65"/>
          <p:cNvSpPr/>
          <p:nvPr/>
        </p:nvSpPr>
        <p:spPr>
          <a:xfrm>
            <a:off x="2752387" y="5558089"/>
            <a:ext cx="527039" cy="66378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ile:Terminal Mac.pn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34" y="1679207"/>
            <a:ext cx="564654" cy="56465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6183794" y="279161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41" idx="4"/>
          </p:cNvCxnSpPr>
          <p:nvPr/>
        </p:nvCxnSpPr>
        <p:spPr>
          <a:xfrm flipV="1">
            <a:off x="6262376" y="2939251"/>
            <a:ext cx="0" cy="41612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79856" y="2719249"/>
            <a:ext cx="650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97680" y="1692910"/>
            <a:ext cx="8955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Remote </a:t>
            </a:r>
            <a:br>
              <a:rPr lang="en-US" sz="1600" dirty="0"/>
            </a:br>
            <a:r>
              <a:rPr lang="en-US" sz="1600" dirty="0"/>
              <a:t>shell</a:t>
            </a: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>
            <a:off x="6262375" y="2194979"/>
            <a:ext cx="1" cy="59663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File:Terminal Mac.pn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0" y="4352069"/>
            <a:ext cx="850262" cy="718916"/>
          </a:xfrm>
          <a:prstGeom prst="rect">
            <a:avLst/>
          </a:prstGeom>
        </p:spPr>
      </p:pic>
      <p:sp>
        <p:nvSpPr>
          <p:cNvPr id="60" name="Rounded Rectangle 11"/>
          <p:cNvSpPr/>
          <p:nvPr/>
        </p:nvSpPr>
        <p:spPr>
          <a:xfrm>
            <a:off x="5789295" y="4522243"/>
            <a:ext cx="301156" cy="263832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1" name="Picture 60" descr="File:Terminal Mac.pn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75" y="3730221"/>
            <a:ext cx="497870" cy="49787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182687" y="4460421"/>
            <a:ext cx="66717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Batch</a:t>
            </a:r>
            <a:br>
              <a:rPr lang="en-US" sz="1600" dirty="0"/>
            </a:br>
            <a:r>
              <a:rPr lang="en-US" sz="1600" dirty="0"/>
              <a:t>exec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1246557" y="4147833"/>
            <a:ext cx="9717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Daemons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51956" y="3726927"/>
            <a:ext cx="6093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Local</a:t>
            </a:r>
            <a:br>
              <a:rPr lang="en-US" sz="1600" dirty="0"/>
            </a:br>
            <a:r>
              <a:rPr lang="en-US" sz="1600" dirty="0"/>
              <a:t>shell</a:t>
            </a:r>
          </a:p>
        </p:txBody>
      </p:sp>
      <p:cxnSp>
        <p:nvCxnSpPr>
          <p:cNvPr id="68" name="Straight Arrow Connector 67"/>
          <p:cNvCxnSpPr>
            <a:stCxn id="61" idx="1"/>
            <a:endCxn id="69" idx="0"/>
          </p:cNvCxnSpPr>
          <p:nvPr/>
        </p:nvCxnSpPr>
        <p:spPr>
          <a:xfrm flipH="1">
            <a:off x="5108757" y="3979156"/>
            <a:ext cx="281118" cy="376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 rot="5400000">
            <a:off x="4956357" y="3909099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" idx="3"/>
            <a:endCxn id="69" idx="4"/>
          </p:cNvCxnSpPr>
          <p:nvPr/>
        </p:nvCxnSpPr>
        <p:spPr>
          <a:xfrm flipV="1">
            <a:off x="4860149" y="3982918"/>
            <a:ext cx="100971" cy="112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1936607" y="3222026"/>
            <a:ext cx="4692793" cy="268606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 Locator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9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8892540" y="4163391"/>
            <a:ext cx="0" cy="10081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818120" y="5166360"/>
            <a:ext cx="0" cy="13487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61" idx="2"/>
          </p:cNvCxnSpPr>
          <p:nvPr/>
        </p:nvCxnSpPr>
        <p:spPr>
          <a:xfrm>
            <a:off x="5043255" y="300172"/>
            <a:ext cx="20389" cy="4871402"/>
          </a:xfrm>
          <a:prstGeom prst="line">
            <a:avLst/>
          </a:prstGeom>
          <a:ln w="41275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63" idx="1"/>
          </p:cNvCxnSpPr>
          <p:nvPr/>
        </p:nvCxnSpPr>
        <p:spPr>
          <a:xfrm>
            <a:off x="5059978" y="5171574"/>
            <a:ext cx="5318462" cy="0"/>
          </a:xfrm>
          <a:prstGeom prst="line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2669950" y="3514643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NWheels.Domains.Security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976033" y="4754379"/>
            <a:ext cx="26527" cy="281178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  <a:headEnd w="lg" len="lg"/>
            <a:tailEnd type="stealth" w="lg" len="lg"/>
          </a:ln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81467" y="-38382"/>
            <a:ext cx="112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68960" y="7193315"/>
            <a:ext cx="11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Technology</a:t>
            </a:r>
            <a:br>
              <a:rPr lang="en-US" sz="1600" dirty="0"/>
            </a:br>
            <a:r>
              <a:rPr lang="en-US" sz="1600" dirty="0"/>
              <a:t>stack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378440" y="4879186"/>
            <a:ext cx="1447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Adaptations &amp;</a:t>
            </a:r>
          </a:p>
          <a:p>
            <a:pPr algn="ctr"/>
            <a:r>
              <a:rPr lang="en-US" sz="1600" dirty="0"/>
              <a:t>Customizations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7984882" y="1725642"/>
            <a:ext cx="1441936" cy="268606"/>
          </a:xfrm>
          <a:prstGeom prst="flowChartProcess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2669950" y="3825843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NWheels.Domains.DevOps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Flowchart: Process 70"/>
          <p:cNvSpPr/>
          <p:nvPr/>
        </p:nvSpPr>
        <p:spPr>
          <a:xfrm>
            <a:off x="2671965" y="2899901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NWheels.Domains.Payments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2669950" y="3207267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NWheels.Domains.ShoppingCart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Flowchart: Process 81"/>
          <p:cNvSpPr/>
          <p:nvPr/>
        </p:nvSpPr>
        <p:spPr>
          <a:xfrm>
            <a:off x="2671966" y="2587858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NWheels.Domains.Booking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Flowchart: Process 82"/>
          <p:cNvSpPr/>
          <p:nvPr/>
        </p:nvSpPr>
        <p:spPr>
          <a:xfrm>
            <a:off x="2671967" y="2282387"/>
            <a:ext cx="2360256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NWheels.Domains.Crm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Flowchart: Process 83"/>
          <p:cNvSpPr/>
          <p:nvPr/>
        </p:nvSpPr>
        <p:spPr>
          <a:xfrm>
            <a:off x="2671967" y="1968449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NWheels.Domains.Marketing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Flowchart: Process 84"/>
          <p:cNvSpPr/>
          <p:nvPr/>
        </p:nvSpPr>
        <p:spPr>
          <a:xfrm>
            <a:off x="2667933" y="1599793"/>
            <a:ext cx="2363115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Flowchart: Process 85"/>
          <p:cNvSpPr/>
          <p:nvPr/>
        </p:nvSpPr>
        <p:spPr>
          <a:xfrm>
            <a:off x="2667933" y="1285855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TixDown.Kiosk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2667933" y="971917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TixDown.Front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2667933" y="655895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TixDown.Gate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6810308" y="5378728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TixDown.Vertical.Sports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6810307" y="5725134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TixDown.Vertical.Theatre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6810307" y="6064822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TixDown.Vertical.Cinema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6998" y="2557191"/>
            <a:ext cx="93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Building block domains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85888" y="4134783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85888" y="1951033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10178" y="1988241"/>
            <a:ext cx="1" cy="508610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2"/>
          </p:cNvCxnSpPr>
          <p:nvPr/>
        </p:nvCxnSpPr>
        <p:spPr>
          <a:xfrm>
            <a:off x="2106143" y="3295855"/>
            <a:ext cx="2019" cy="810053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83870" y="641569"/>
            <a:ext cx="93550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08161" y="679450"/>
            <a:ext cx="0" cy="431737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06144" y="1554461"/>
            <a:ext cx="0" cy="383933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7248" y="1079095"/>
            <a:ext cx="120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modules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2677558" y="4498672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NWheels.Frameworks.Saga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2677558" y="4802252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NWheels.Frameworks.Ddd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2677558" y="4183676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NWheels.Frameworks.Uidl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685888" y="5117784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4" idx="0"/>
          </p:cNvCxnSpPr>
          <p:nvPr/>
        </p:nvCxnSpPr>
        <p:spPr>
          <a:xfrm>
            <a:off x="2108161" y="4163391"/>
            <a:ext cx="10190" cy="311051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118351" y="4754379"/>
            <a:ext cx="0" cy="316241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17248" y="4474442"/>
            <a:ext cx="120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Frameworks</a:t>
            </a:r>
          </a:p>
        </p:txBody>
      </p:sp>
      <p:sp>
        <p:nvSpPr>
          <p:cNvPr id="76" name="Flowchart: Process 75"/>
          <p:cNvSpPr/>
          <p:nvPr/>
        </p:nvSpPr>
        <p:spPr>
          <a:xfrm>
            <a:off x="7962846" y="4698429"/>
            <a:ext cx="1859333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TixDown.Regions.EU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Flowchart: Process 76"/>
          <p:cNvSpPr/>
          <p:nvPr/>
        </p:nvSpPr>
        <p:spPr>
          <a:xfrm>
            <a:off x="7962847" y="4359862"/>
            <a:ext cx="1859332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TixDown.Regions.Asia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6537960" y="4163391"/>
            <a:ext cx="0" cy="10081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5423456" y="4709835"/>
            <a:ext cx="2238374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TixDown.Vertical.Profit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5423456" y="4364369"/>
            <a:ext cx="2238375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TixDown.Vertical.NonProfit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4425" y="537210"/>
            <a:ext cx="7096125" cy="56894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t" anchorCtr="0"/>
          <a:lstStyle/>
          <a:p>
            <a:pPr algn="ctr"/>
            <a:r>
              <a:rPr lang="en-US" dirty="0"/>
              <a:t>Host Process</a:t>
            </a:r>
            <a:endParaRPr lang="he-IL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741548" y="1105989"/>
            <a:ext cx="3231560" cy="4896511"/>
          </a:xfrm>
          <a:prstGeom prst="roundRect">
            <a:avLst>
              <a:gd name="adj" fmla="val 264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: Rounded Corners 2"/>
          <p:cNvSpPr/>
          <p:nvPr/>
        </p:nvSpPr>
        <p:spPr>
          <a:xfrm>
            <a:off x="1341122" y="1105989"/>
            <a:ext cx="3217274" cy="4896511"/>
          </a:xfrm>
          <a:prstGeom prst="roundRect">
            <a:avLst>
              <a:gd name="adj" fmla="val 264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Cube 3"/>
          <p:cNvSpPr/>
          <p:nvPr/>
        </p:nvSpPr>
        <p:spPr>
          <a:xfrm>
            <a:off x="1582557" y="3827728"/>
            <a:ext cx="600074" cy="15261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DI container</a:t>
            </a:r>
            <a:endParaRPr lang="he-IL" dirty="0"/>
          </a:p>
        </p:txBody>
      </p:sp>
      <p:sp>
        <p:nvSpPr>
          <p:cNvPr id="65" name="Cube 64"/>
          <p:cNvSpPr/>
          <p:nvPr/>
        </p:nvSpPr>
        <p:spPr>
          <a:xfrm>
            <a:off x="1582557" y="1644294"/>
            <a:ext cx="600074" cy="233362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In-memory state</a:t>
            </a:r>
            <a:endParaRPr lang="he-IL" dirty="0"/>
          </a:p>
        </p:txBody>
      </p:sp>
      <p:sp>
        <p:nvSpPr>
          <p:cNvPr id="91" name="Cube 90"/>
          <p:cNvSpPr/>
          <p:nvPr/>
        </p:nvSpPr>
        <p:spPr>
          <a:xfrm>
            <a:off x="4988470" y="3587395"/>
            <a:ext cx="600074" cy="17543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DI container</a:t>
            </a:r>
            <a:endParaRPr lang="he-IL" dirty="0"/>
          </a:p>
        </p:txBody>
      </p:sp>
      <p:sp>
        <p:nvSpPr>
          <p:cNvPr id="92" name="Cube 91"/>
          <p:cNvSpPr/>
          <p:nvPr/>
        </p:nvSpPr>
        <p:spPr>
          <a:xfrm>
            <a:off x="4988470" y="1910994"/>
            <a:ext cx="600074" cy="183319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In-memory state</a:t>
            </a:r>
            <a:endParaRPr lang="he-IL" dirty="0"/>
          </a:p>
        </p:txBody>
      </p:sp>
      <p:sp>
        <p:nvSpPr>
          <p:cNvPr id="98" name="TextBox 97"/>
          <p:cNvSpPr txBox="1"/>
          <p:nvPr/>
        </p:nvSpPr>
        <p:spPr>
          <a:xfrm>
            <a:off x="1424670" y="5516650"/>
            <a:ext cx="313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Capsule 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25096" y="5512218"/>
            <a:ext cx="313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Capsule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2340517" y="3587981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2340516" y="3889289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2340518" y="3265834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2340518" y="2647640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2340518" y="2344999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2340518" y="204053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2340517" y="4505189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2340516" y="4203555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2340516" y="4802776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Flowchart: Process 41"/>
          <p:cNvSpPr/>
          <p:nvPr/>
        </p:nvSpPr>
        <p:spPr>
          <a:xfrm>
            <a:off x="2340516" y="5100555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2340514" y="2964331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2340514" y="1743216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5746434" y="3572689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5746433" y="3873997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5746435" y="3250542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D3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5746435" y="2944768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5746435" y="2634842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5746434" y="4489897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5746433" y="4188263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5746433" y="4787484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5746433" y="5085263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5746431" y="233752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3"/>
          <p:cNvSpPr/>
          <p:nvPr/>
        </p:nvSpPr>
        <p:spPr>
          <a:xfrm>
            <a:off x="822960" y="906780"/>
            <a:ext cx="4521529" cy="5501640"/>
          </a:xfrm>
          <a:prstGeom prst="roundRect">
            <a:avLst>
              <a:gd name="adj" fmla="val 0"/>
            </a:avLst>
          </a:prstGeom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180000" bIns="0" rtlCol="0" anchor="t" anchorCtr="0"/>
          <a:lstStyle/>
          <a:p>
            <a:pPr algn="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instance - module stack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3112945" y="3942891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3112946" y="4252179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3112946" y="3632170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3112946" y="3308324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3112946" y="2984478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3112946" y="2636790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Flowchart: Process 68"/>
          <p:cNvSpPr/>
          <p:nvPr/>
        </p:nvSpPr>
        <p:spPr>
          <a:xfrm>
            <a:off x="3112946" y="2311289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3112946" y="1987443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3112946" y="164868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3112945" y="1329919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543175" y="3632170"/>
            <a:ext cx="7280" cy="334993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50319" y="4229100"/>
            <a:ext cx="137" cy="28292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49353" y="3937260"/>
            <a:ext cx="11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Frameworks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550456" y="2948945"/>
            <a:ext cx="1" cy="183925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50455" y="3429000"/>
            <a:ext cx="0" cy="16433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1101" y="3005870"/>
            <a:ext cx="19318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Building block </a:t>
            </a:r>
            <a:br>
              <a:rPr lang="en-US" sz="1400" dirty="0"/>
            </a:br>
            <a:r>
              <a:rPr lang="en-US" sz="1400" dirty="0"/>
              <a:t>domains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2550454" y="1988227"/>
            <a:ext cx="2" cy="26782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50454" y="2644410"/>
            <a:ext cx="0" cy="268606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19251" y="2217117"/>
            <a:ext cx="1493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Application core (white-label)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50454" y="1297858"/>
            <a:ext cx="5" cy="14359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50454" y="1816100"/>
            <a:ext cx="1" cy="126151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451" y="1386533"/>
            <a:ext cx="30684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Application </a:t>
            </a:r>
            <a:br>
              <a:rPr lang="en-US" sz="1400" dirty="0"/>
            </a:br>
            <a:r>
              <a:rPr lang="en-US" sz="1400" dirty="0"/>
              <a:t>customization / rebranding</a:t>
            </a:r>
          </a:p>
        </p:txBody>
      </p:sp>
      <p:sp>
        <p:nvSpPr>
          <p:cNvPr id="95" name="Flowchart: Process 94"/>
          <p:cNvSpPr/>
          <p:nvPr/>
        </p:nvSpPr>
        <p:spPr>
          <a:xfrm>
            <a:off x="3112945" y="5202999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Flowchart: Process 96"/>
          <p:cNvSpPr/>
          <p:nvPr/>
        </p:nvSpPr>
        <p:spPr>
          <a:xfrm>
            <a:off x="3112944" y="4893745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Flowchart: Process 99"/>
          <p:cNvSpPr/>
          <p:nvPr/>
        </p:nvSpPr>
        <p:spPr>
          <a:xfrm>
            <a:off x="3112944" y="4577178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2550454" y="4556621"/>
            <a:ext cx="2" cy="26782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50454" y="5235664"/>
            <a:ext cx="0" cy="268606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619251" y="4793131"/>
            <a:ext cx="1493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Technology</a:t>
            </a:r>
            <a:br>
              <a:rPr lang="en-US" sz="1400" dirty="0"/>
            </a:br>
            <a:r>
              <a:rPr lang="en-US" sz="1400" dirty="0"/>
              <a:t>stack adapters</a:t>
            </a:r>
          </a:p>
        </p:txBody>
      </p:sp>
      <p:sp>
        <p:nvSpPr>
          <p:cNvPr id="107" name="Rounded Rectangle 3"/>
          <p:cNvSpPr/>
          <p:nvPr/>
        </p:nvSpPr>
        <p:spPr>
          <a:xfrm>
            <a:off x="5344489" y="906780"/>
            <a:ext cx="3456125" cy="550164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Capsule - DI Container</a:t>
            </a:r>
          </a:p>
        </p:txBody>
      </p:sp>
      <p:sp>
        <p:nvSpPr>
          <p:cNvPr id="108" name="Flowchart: Process 107"/>
          <p:cNvSpPr/>
          <p:nvPr/>
        </p:nvSpPr>
        <p:spPr>
          <a:xfrm>
            <a:off x="3112944" y="5538686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>
            <a:off x="3112944" y="5851705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2550456" y="5547574"/>
            <a:ext cx="1" cy="183925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550455" y="5979999"/>
            <a:ext cx="0" cy="16433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81101" y="5731499"/>
            <a:ext cx="19318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Kernel facilities</a:t>
            </a:r>
          </a:p>
        </p:txBody>
      </p:sp>
      <p:sp>
        <p:nvSpPr>
          <p:cNvPr id="58" name="Isosceles Triangle 57"/>
          <p:cNvSpPr/>
          <p:nvPr/>
        </p:nvSpPr>
        <p:spPr>
          <a:xfrm>
            <a:off x="5643017" y="1437398"/>
            <a:ext cx="144780" cy="129847"/>
          </a:xfrm>
          <a:prstGeom prst="triangle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Diamond 58"/>
          <p:cNvSpPr/>
          <p:nvPr/>
        </p:nvSpPr>
        <p:spPr>
          <a:xfrm>
            <a:off x="6147716" y="1424633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6648077" y="1437398"/>
            <a:ext cx="123825" cy="128588"/>
          </a:xfrm>
          <a:prstGeom prst="ellipse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Trapezoid 61"/>
          <p:cNvSpPr/>
          <p:nvPr/>
        </p:nvSpPr>
        <p:spPr>
          <a:xfrm>
            <a:off x="7094995" y="142927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Diamond 114"/>
          <p:cNvSpPr/>
          <p:nvPr/>
        </p:nvSpPr>
        <p:spPr>
          <a:xfrm>
            <a:off x="6147716" y="1762176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Plaque 116"/>
          <p:cNvSpPr/>
          <p:nvPr/>
        </p:nvSpPr>
        <p:spPr>
          <a:xfrm>
            <a:off x="7790216" y="1777662"/>
            <a:ext cx="160020" cy="141353"/>
          </a:xfrm>
          <a:prstGeom prst="plaque">
            <a:avLst>
              <a:gd name="adj" fmla="val 36882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8" name="Trapezoid 117"/>
          <p:cNvSpPr/>
          <p:nvPr/>
        </p:nvSpPr>
        <p:spPr>
          <a:xfrm>
            <a:off x="7094995" y="1766822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9" name="Diamond 118"/>
          <p:cNvSpPr/>
          <p:nvPr/>
        </p:nvSpPr>
        <p:spPr>
          <a:xfrm>
            <a:off x="6302375" y="1762176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0" name="Trapezoid 119"/>
          <p:cNvSpPr/>
          <p:nvPr/>
        </p:nvSpPr>
        <p:spPr>
          <a:xfrm>
            <a:off x="7310802" y="1424633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Isosceles Triangle 120"/>
          <p:cNvSpPr/>
          <p:nvPr/>
        </p:nvSpPr>
        <p:spPr>
          <a:xfrm>
            <a:off x="5643017" y="2112880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3" name="Oval 122"/>
          <p:cNvSpPr/>
          <p:nvPr/>
        </p:nvSpPr>
        <p:spPr>
          <a:xfrm>
            <a:off x="6648077" y="2112880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4" name="Trapezoid 123"/>
          <p:cNvSpPr/>
          <p:nvPr/>
        </p:nvSpPr>
        <p:spPr>
          <a:xfrm>
            <a:off x="7094995" y="2104761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6" name="Plaque 125"/>
          <p:cNvSpPr/>
          <p:nvPr/>
        </p:nvSpPr>
        <p:spPr>
          <a:xfrm>
            <a:off x="7790216" y="2415044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7" name="Trapezoid 126"/>
          <p:cNvSpPr/>
          <p:nvPr/>
        </p:nvSpPr>
        <p:spPr>
          <a:xfrm>
            <a:off x="7094995" y="2404204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9" name="Trapezoid 128"/>
          <p:cNvSpPr/>
          <p:nvPr/>
        </p:nvSpPr>
        <p:spPr>
          <a:xfrm>
            <a:off x="7321224" y="239955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1" name="Isosceles Triangle 130"/>
          <p:cNvSpPr/>
          <p:nvPr/>
        </p:nvSpPr>
        <p:spPr>
          <a:xfrm>
            <a:off x="5799296" y="2110630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2" name="Oval 131"/>
          <p:cNvSpPr/>
          <p:nvPr/>
        </p:nvSpPr>
        <p:spPr>
          <a:xfrm>
            <a:off x="6781947" y="2110630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3" name="Plaque 132"/>
          <p:cNvSpPr/>
          <p:nvPr/>
        </p:nvSpPr>
        <p:spPr>
          <a:xfrm>
            <a:off x="7958861" y="2409174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4" name="Plaque 133"/>
          <p:cNvSpPr/>
          <p:nvPr/>
        </p:nvSpPr>
        <p:spPr>
          <a:xfrm>
            <a:off x="7790216" y="2097865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5" name="Isosceles Triangle 134"/>
          <p:cNvSpPr/>
          <p:nvPr/>
        </p:nvSpPr>
        <p:spPr>
          <a:xfrm>
            <a:off x="5643017" y="2626103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Oval 135"/>
          <p:cNvSpPr/>
          <p:nvPr/>
        </p:nvSpPr>
        <p:spPr>
          <a:xfrm>
            <a:off x="6648077" y="262610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Trapezoid 136"/>
          <p:cNvSpPr/>
          <p:nvPr/>
        </p:nvSpPr>
        <p:spPr>
          <a:xfrm>
            <a:off x="7094995" y="2617984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8" name="Isosceles Triangle 137"/>
          <p:cNvSpPr/>
          <p:nvPr/>
        </p:nvSpPr>
        <p:spPr>
          <a:xfrm>
            <a:off x="5799296" y="2623853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9" name="Oval 138"/>
          <p:cNvSpPr/>
          <p:nvPr/>
        </p:nvSpPr>
        <p:spPr>
          <a:xfrm>
            <a:off x="6781947" y="262385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0" name="Plaque 139"/>
          <p:cNvSpPr/>
          <p:nvPr/>
        </p:nvSpPr>
        <p:spPr>
          <a:xfrm>
            <a:off x="7790216" y="2611088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1" name="Isosceles Triangle 140"/>
          <p:cNvSpPr/>
          <p:nvPr/>
        </p:nvSpPr>
        <p:spPr>
          <a:xfrm>
            <a:off x="5960842" y="2617984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2" name="Isosceles Triangle 141"/>
          <p:cNvSpPr/>
          <p:nvPr/>
        </p:nvSpPr>
        <p:spPr>
          <a:xfrm>
            <a:off x="5643017" y="2770622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3" name="Isosceles Triangle 142"/>
          <p:cNvSpPr/>
          <p:nvPr/>
        </p:nvSpPr>
        <p:spPr>
          <a:xfrm>
            <a:off x="5806378" y="2770622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4" name="Diamond 143"/>
          <p:cNvSpPr/>
          <p:nvPr/>
        </p:nvSpPr>
        <p:spPr>
          <a:xfrm>
            <a:off x="6151442" y="2598295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5" name="Diamond 144"/>
          <p:cNvSpPr/>
          <p:nvPr/>
        </p:nvSpPr>
        <p:spPr>
          <a:xfrm>
            <a:off x="6306101" y="2598295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6" name="Diamond 145"/>
          <p:cNvSpPr/>
          <p:nvPr/>
        </p:nvSpPr>
        <p:spPr>
          <a:xfrm>
            <a:off x="6230250" y="2731892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Diamond 146"/>
          <p:cNvSpPr/>
          <p:nvPr/>
        </p:nvSpPr>
        <p:spPr>
          <a:xfrm>
            <a:off x="6458854" y="2595600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Diamond 147"/>
          <p:cNvSpPr/>
          <p:nvPr/>
        </p:nvSpPr>
        <p:spPr>
          <a:xfrm>
            <a:off x="6391191" y="2728087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Oval 148"/>
          <p:cNvSpPr/>
          <p:nvPr/>
        </p:nvSpPr>
        <p:spPr>
          <a:xfrm>
            <a:off x="6914153" y="261924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0" name="Oval 149"/>
          <p:cNvSpPr/>
          <p:nvPr/>
        </p:nvSpPr>
        <p:spPr>
          <a:xfrm>
            <a:off x="6651492" y="277725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1" name="Trapezoid 150"/>
          <p:cNvSpPr/>
          <p:nvPr/>
        </p:nvSpPr>
        <p:spPr>
          <a:xfrm>
            <a:off x="7310802" y="261108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2" name="Trapezoid 151"/>
          <p:cNvSpPr/>
          <p:nvPr/>
        </p:nvSpPr>
        <p:spPr>
          <a:xfrm>
            <a:off x="7094995" y="277248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3" name="Trapezoid 152"/>
          <p:cNvSpPr/>
          <p:nvPr/>
        </p:nvSpPr>
        <p:spPr>
          <a:xfrm>
            <a:off x="7314548" y="2767927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4" name="Plaque 153"/>
          <p:cNvSpPr/>
          <p:nvPr/>
        </p:nvSpPr>
        <p:spPr>
          <a:xfrm>
            <a:off x="7965402" y="2611088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5" name="Plaque 154"/>
          <p:cNvSpPr/>
          <p:nvPr/>
        </p:nvSpPr>
        <p:spPr>
          <a:xfrm>
            <a:off x="7790216" y="2763491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685800" y="2926991"/>
            <a:ext cx="7664450" cy="192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12944" y="2598575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12944" y="2287425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85800" y="1945245"/>
            <a:ext cx="7664450" cy="180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7" idx="3"/>
          </p:cNvCxnSpPr>
          <p:nvPr/>
        </p:nvCxnSpPr>
        <p:spPr>
          <a:xfrm flipV="1">
            <a:off x="3112945" y="1623850"/>
            <a:ext cx="5237305" cy="274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112944" y="3281809"/>
            <a:ext cx="5237306" cy="256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85800" y="3599185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112944" y="3911726"/>
            <a:ext cx="5237306" cy="52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3112944" y="4216097"/>
            <a:ext cx="5237306" cy="130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5800" y="4539907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112944" y="4861659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112944" y="5187124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85800" y="5499345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112944" y="5829517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85800" y="6150220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>
            <a:off x="5643017" y="3101975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Oval 172"/>
          <p:cNvSpPr/>
          <p:nvPr/>
        </p:nvSpPr>
        <p:spPr>
          <a:xfrm>
            <a:off x="6648077" y="310197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74"/>
          <p:cNvSpPr/>
          <p:nvPr/>
        </p:nvSpPr>
        <p:spPr>
          <a:xfrm>
            <a:off x="5799296" y="3099725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Oval 175"/>
          <p:cNvSpPr/>
          <p:nvPr/>
        </p:nvSpPr>
        <p:spPr>
          <a:xfrm>
            <a:off x="6781947" y="309972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Plaque 176"/>
          <p:cNvSpPr/>
          <p:nvPr/>
        </p:nvSpPr>
        <p:spPr>
          <a:xfrm>
            <a:off x="7790216" y="3086960"/>
            <a:ext cx="160020" cy="141353"/>
          </a:xfrm>
          <a:prstGeom prst="plaque">
            <a:avLst>
              <a:gd name="adj" fmla="val 3688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8" name="Isosceles Triangle 177"/>
          <p:cNvSpPr/>
          <p:nvPr/>
        </p:nvSpPr>
        <p:spPr>
          <a:xfrm>
            <a:off x="5960842" y="3093856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Diamond 180"/>
          <p:cNvSpPr/>
          <p:nvPr/>
        </p:nvSpPr>
        <p:spPr>
          <a:xfrm>
            <a:off x="6151442" y="3074167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2" name="Diamond 181"/>
          <p:cNvSpPr/>
          <p:nvPr/>
        </p:nvSpPr>
        <p:spPr>
          <a:xfrm>
            <a:off x="6306101" y="3074167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Oval 185"/>
          <p:cNvSpPr/>
          <p:nvPr/>
        </p:nvSpPr>
        <p:spPr>
          <a:xfrm>
            <a:off x="6914153" y="309511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3" name="Isosceles Triangle 192"/>
          <p:cNvSpPr/>
          <p:nvPr/>
        </p:nvSpPr>
        <p:spPr>
          <a:xfrm>
            <a:off x="5643017" y="3418857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4" name="Oval 193"/>
          <p:cNvSpPr/>
          <p:nvPr/>
        </p:nvSpPr>
        <p:spPr>
          <a:xfrm>
            <a:off x="6648077" y="3418857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5" name="Trapezoid 194"/>
          <p:cNvSpPr/>
          <p:nvPr/>
        </p:nvSpPr>
        <p:spPr>
          <a:xfrm>
            <a:off x="7094995" y="341073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6" name="Isosceles Triangle 195"/>
          <p:cNvSpPr/>
          <p:nvPr/>
        </p:nvSpPr>
        <p:spPr>
          <a:xfrm>
            <a:off x="5799296" y="3416607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Oval 196"/>
          <p:cNvSpPr/>
          <p:nvPr/>
        </p:nvSpPr>
        <p:spPr>
          <a:xfrm>
            <a:off x="6781947" y="3416607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Plaque 197"/>
          <p:cNvSpPr/>
          <p:nvPr/>
        </p:nvSpPr>
        <p:spPr>
          <a:xfrm>
            <a:off x="7790216" y="3403842"/>
            <a:ext cx="160020" cy="141353"/>
          </a:xfrm>
          <a:prstGeom prst="plaque">
            <a:avLst>
              <a:gd name="adj" fmla="val 3688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0" name="Diamond 199"/>
          <p:cNvSpPr/>
          <p:nvPr/>
        </p:nvSpPr>
        <p:spPr>
          <a:xfrm>
            <a:off x="6151442" y="3391049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Diamond 200"/>
          <p:cNvSpPr/>
          <p:nvPr/>
        </p:nvSpPr>
        <p:spPr>
          <a:xfrm>
            <a:off x="6306101" y="3391049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2" name="Diamond 201"/>
          <p:cNvSpPr/>
          <p:nvPr/>
        </p:nvSpPr>
        <p:spPr>
          <a:xfrm>
            <a:off x="6458854" y="3388354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/>
          <p:cNvSpPr/>
          <p:nvPr/>
        </p:nvSpPr>
        <p:spPr>
          <a:xfrm>
            <a:off x="6648077" y="371750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/>
          <p:cNvSpPr/>
          <p:nvPr/>
        </p:nvSpPr>
        <p:spPr>
          <a:xfrm>
            <a:off x="6781947" y="371525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Plaque 209"/>
          <p:cNvSpPr/>
          <p:nvPr/>
        </p:nvSpPr>
        <p:spPr>
          <a:xfrm>
            <a:off x="7790216" y="3702491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Diamond 210"/>
          <p:cNvSpPr/>
          <p:nvPr/>
        </p:nvSpPr>
        <p:spPr>
          <a:xfrm>
            <a:off x="6151442" y="3689698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Diamond 211"/>
          <p:cNvSpPr/>
          <p:nvPr/>
        </p:nvSpPr>
        <p:spPr>
          <a:xfrm>
            <a:off x="6306101" y="3689698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Diamond 212"/>
          <p:cNvSpPr/>
          <p:nvPr/>
        </p:nvSpPr>
        <p:spPr>
          <a:xfrm>
            <a:off x="6458854" y="3687003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Rectangle 70"/>
          <p:cNvSpPr/>
          <p:nvPr/>
        </p:nvSpPr>
        <p:spPr>
          <a:xfrm>
            <a:off x="5422900" y="3730206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4" name="Rectangle 213"/>
          <p:cNvSpPr/>
          <p:nvPr/>
        </p:nvSpPr>
        <p:spPr>
          <a:xfrm>
            <a:off x="5562352" y="3730206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5" name="Oval 214"/>
          <p:cNvSpPr/>
          <p:nvPr/>
        </p:nvSpPr>
        <p:spPr>
          <a:xfrm>
            <a:off x="6914007" y="371525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6" name="Plaque 215"/>
          <p:cNvSpPr/>
          <p:nvPr/>
        </p:nvSpPr>
        <p:spPr>
          <a:xfrm>
            <a:off x="7958861" y="3702489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7" name="Oval 216"/>
          <p:cNvSpPr/>
          <p:nvPr/>
        </p:nvSpPr>
        <p:spPr>
          <a:xfrm>
            <a:off x="6645921" y="402409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8" name="Oval 217"/>
          <p:cNvSpPr/>
          <p:nvPr/>
        </p:nvSpPr>
        <p:spPr>
          <a:xfrm>
            <a:off x="6779791" y="402184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9" name="Plaque 218"/>
          <p:cNvSpPr/>
          <p:nvPr/>
        </p:nvSpPr>
        <p:spPr>
          <a:xfrm>
            <a:off x="7788060" y="3917009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0" name="Diamond 219"/>
          <p:cNvSpPr/>
          <p:nvPr/>
        </p:nvSpPr>
        <p:spPr>
          <a:xfrm>
            <a:off x="6149286" y="3996291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1" name="Diamond 220"/>
          <p:cNvSpPr/>
          <p:nvPr/>
        </p:nvSpPr>
        <p:spPr>
          <a:xfrm>
            <a:off x="6303945" y="3996291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3" name="Rectangle 222"/>
          <p:cNvSpPr/>
          <p:nvPr/>
        </p:nvSpPr>
        <p:spPr>
          <a:xfrm>
            <a:off x="5420744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4" name="Rectangle 223"/>
          <p:cNvSpPr/>
          <p:nvPr/>
        </p:nvSpPr>
        <p:spPr>
          <a:xfrm>
            <a:off x="5560196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/>
          <p:cNvSpPr/>
          <p:nvPr/>
        </p:nvSpPr>
        <p:spPr>
          <a:xfrm>
            <a:off x="6911851" y="402184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Plaque 225"/>
          <p:cNvSpPr/>
          <p:nvPr/>
        </p:nvSpPr>
        <p:spPr>
          <a:xfrm>
            <a:off x="7956705" y="3917007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7" name="Rectangle 226"/>
          <p:cNvSpPr/>
          <p:nvPr/>
        </p:nvSpPr>
        <p:spPr>
          <a:xfrm>
            <a:off x="5697392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8" name="Plaque 227"/>
          <p:cNvSpPr/>
          <p:nvPr/>
        </p:nvSpPr>
        <p:spPr>
          <a:xfrm>
            <a:off x="7788060" y="4069950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9" name="Plaque 228"/>
          <p:cNvSpPr/>
          <p:nvPr/>
        </p:nvSpPr>
        <p:spPr>
          <a:xfrm>
            <a:off x="7956705" y="4069948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0" name="Oval 229"/>
          <p:cNvSpPr/>
          <p:nvPr/>
        </p:nvSpPr>
        <p:spPr>
          <a:xfrm>
            <a:off x="6642801" y="4355732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1" name="Oval 230"/>
          <p:cNvSpPr/>
          <p:nvPr/>
        </p:nvSpPr>
        <p:spPr>
          <a:xfrm>
            <a:off x="6776671" y="4353482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2" name="Plaque 231"/>
          <p:cNvSpPr/>
          <p:nvPr/>
        </p:nvSpPr>
        <p:spPr>
          <a:xfrm>
            <a:off x="7784940" y="4229592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3" name="Diamond 232"/>
          <p:cNvSpPr/>
          <p:nvPr/>
        </p:nvSpPr>
        <p:spPr>
          <a:xfrm>
            <a:off x="6146166" y="4327924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5" name="Rectangle 234"/>
          <p:cNvSpPr/>
          <p:nvPr/>
        </p:nvSpPr>
        <p:spPr>
          <a:xfrm>
            <a:off x="5417624" y="4368432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Plaque 237"/>
          <p:cNvSpPr/>
          <p:nvPr/>
        </p:nvSpPr>
        <p:spPr>
          <a:xfrm>
            <a:off x="7953585" y="4229590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Plaque 239"/>
          <p:cNvSpPr/>
          <p:nvPr/>
        </p:nvSpPr>
        <p:spPr>
          <a:xfrm>
            <a:off x="7784940" y="4382533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1" name="Plaque 240"/>
          <p:cNvSpPr/>
          <p:nvPr/>
        </p:nvSpPr>
        <p:spPr>
          <a:xfrm>
            <a:off x="7953585" y="4382531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2" name="Isosceles Triangle 241"/>
          <p:cNvSpPr/>
          <p:nvPr/>
        </p:nvSpPr>
        <p:spPr>
          <a:xfrm>
            <a:off x="5627134" y="4677774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3" name="Oval 242"/>
          <p:cNvSpPr/>
          <p:nvPr/>
        </p:nvSpPr>
        <p:spPr>
          <a:xfrm>
            <a:off x="6632194" y="4677774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4" name="Trapezoid 243"/>
          <p:cNvSpPr/>
          <p:nvPr/>
        </p:nvSpPr>
        <p:spPr>
          <a:xfrm>
            <a:off x="7079112" y="4669655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5" name="Isosceles Triangle 244"/>
          <p:cNvSpPr/>
          <p:nvPr/>
        </p:nvSpPr>
        <p:spPr>
          <a:xfrm>
            <a:off x="5783413" y="4675524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Oval 245"/>
          <p:cNvSpPr/>
          <p:nvPr/>
        </p:nvSpPr>
        <p:spPr>
          <a:xfrm>
            <a:off x="6766064" y="4675524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Plaque 246"/>
          <p:cNvSpPr/>
          <p:nvPr/>
        </p:nvSpPr>
        <p:spPr>
          <a:xfrm>
            <a:off x="7774333" y="4662759"/>
            <a:ext cx="160020" cy="141353"/>
          </a:xfrm>
          <a:prstGeom prst="plaque">
            <a:avLst>
              <a:gd name="adj" fmla="val 36882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8" name="Isosceles Triangle 247"/>
          <p:cNvSpPr/>
          <p:nvPr/>
        </p:nvSpPr>
        <p:spPr>
          <a:xfrm>
            <a:off x="5629470" y="5017630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9" name="Diamond 248"/>
          <p:cNvSpPr/>
          <p:nvPr/>
        </p:nvSpPr>
        <p:spPr>
          <a:xfrm>
            <a:off x="6134169" y="5004865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0" name="Oval 249"/>
          <p:cNvSpPr/>
          <p:nvPr/>
        </p:nvSpPr>
        <p:spPr>
          <a:xfrm>
            <a:off x="6634530" y="5017630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1" name="Trapezoid 250"/>
          <p:cNvSpPr/>
          <p:nvPr/>
        </p:nvSpPr>
        <p:spPr>
          <a:xfrm>
            <a:off x="7081448" y="5009511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2" name="Trapezoid 251"/>
          <p:cNvSpPr/>
          <p:nvPr/>
        </p:nvSpPr>
        <p:spPr>
          <a:xfrm>
            <a:off x="7297255" y="5004865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3" name="Diamond 252"/>
          <p:cNvSpPr/>
          <p:nvPr/>
        </p:nvSpPr>
        <p:spPr>
          <a:xfrm>
            <a:off x="6131220" y="5293113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4" name="Plaque 253"/>
          <p:cNvSpPr/>
          <p:nvPr/>
        </p:nvSpPr>
        <p:spPr>
          <a:xfrm>
            <a:off x="7773720" y="5308599"/>
            <a:ext cx="160020" cy="141353"/>
          </a:xfrm>
          <a:prstGeom prst="plaque">
            <a:avLst>
              <a:gd name="adj" fmla="val 36882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5" name="Trapezoid 254"/>
          <p:cNvSpPr/>
          <p:nvPr/>
        </p:nvSpPr>
        <p:spPr>
          <a:xfrm>
            <a:off x="7078499" y="529775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6" name="Diamond 255"/>
          <p:cNvSpPr/>
          <p:nvPr/>
        </p:nvSpPr>
        <p:spPr>
          <a:xfrm>
            <a:off x="6285879" y="5293113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0" name="Diamond 259"/>
          <p:cNvSpPr/>
          <p:nvPr/>
        </p:nvSpPr>
        <p:spPr>
          <a:xfrm>
            <a:off x="6144338" y="5620754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1" name="Diamond 260"/>
          <p:cNvSpPr/>
          <p:nvPr/>
        </p:nvSpPr>
        <p:spPr>
          <a:xfrm>
            <a:off x="6298997" y="5620754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2" name="Diamond 261"/>
          <p:cNvSpPr/>
          <p:nvPr/>
        </p:nvSpPr>
        <p:spPr>
          <a:xfrm>
            <a:off x="6451750" y="5618059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3" name="Rectangle 262"/>
          <p:cNvSpPr/>
          <p:nvPr/>
        </p:nvSpPr>
        <p:spPr>
          <a:xfrm>
            <a:off x="5415796" y="5661262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4" name="Rectangle 263"/>
          <p:cNvSpPr/>
          <p:nvPr/>
        </p:nvSpPr>
        <p:spPr>
          <a:xfrm>
            <a:off x="5555248" y="5661262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7" name="Oval 266"/>
          <p:cNvSpPr/>
          <p:nvPr/>
        </p:nvSpPr>
        <p:spPr>
          <a:xfrm>
            <a:off x="6635688" y="593875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8" name="Oval 267"/>
          <p:cNvSpPr/>
          <p:nvPr/>
        </p:nvSpPr>
        <p:spPr>
          <a:xfrm>
            <a:off x="6769558" y="593650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Rectangle 268"/>
          <p:cNvSpPr/>
          <p:nvPr/>
        </p:nvSpPr>
        <p:spPr>
          <a:xfrm>
            <a:off x="5410511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Rectangle 269"/>
          <p:cNvSpPr/>
          <p:nvPr/>
        </p:nvSpPr>
        <p:spPr>
          <a:xfrm>
            <a:off x="5549963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1" name="Oval 270"/>
          <p:cNvSpPr/>
          <p:nvPr/>
        </p:nvSpPr>
        <p:spPr>
          <a:xfrm>
            <a:off x="6901618" y="593650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2" name="Rectangle 271"/>
          <p:cNvSpPr/>
          <p:nvPr/>
        </p:nvSpPr>
        <p:spPr>
          <a:xfrm>
            <a:off x="5687159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3" name="Straight Connector 62"/>
          <p:cNvCxnSpPr/>
          <p:nvPr/>
        </p:nvCxnSpPr>
        <p:spPr>
          <a:xfrm>
            <a:off x="685800" y="1277859"/>
            <a:ext cx="7664450" cy="393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 rot="16200000">
            <a:off x="5911864" y="3519670"/>
            <a:ext cx="549126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Components contributed by modules</a:t>
            </a:r>
          </a:p>
        </p:txBody>
      </p:sp>
    </p:spTree>
    <p:extLst>
      <p:ext uri="{BB962C8B-B14F-4D97-AF65-F5344CB8AC3E}">
        <p14:creationId xmlns:p14="http://schemas.microsoft.com/office/powerpoint/2010/main" val="182470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22077</TotalTime>
  <Words>225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</cp:lastModifiedBy>
  <cp:revision>105</cp:revision>
  <dcterms:created xsi:type="dcterms:W3CDTF">2016-08-02T05:56:49Z</dcterms:created>
  <dcterms:modified xsi:type="dcterms:W3CDTF">2016-10-10T07:20:22Z</dcterms:modified>
</cp:coreProperties>
</file>