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bmp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486DC-A6F0-4CF5-A333-FB0F904F16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MacOS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7FE460-B99A-46CC-B790-E331CBE6E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Работу выполнили:</a:t>
            </a:r>
          </a:p>
          <a:p>
            <a:r>
              <a:rPr lang="ru-RU" dirty="0" err="1"/>
              <a:t>Айгозин</a:t>
            </a:r>
            <a:r>
              <a:rPr lang="ru-RU" dirty="0"/>
              <a:t> И.Г., Тырышкин </a:t>
            </a:r>
            <a:r>
              <a:rPr lang="ru-RU" dirty="0" err="1"/>
              <a:t>Д.а</a:t>
            </a:r>
            <a:r>
              <a:rPr lang="ru-RU" dirty="0"/>
              <a:t>., Алиев Э.Ш.</a:t>
            </a:r>
          </a:p>
        </p:txBody>
      </p:sp>
    </p:spTree>
    <p:extLst>
      <p:ext uri="{BB962C8B-B14F-4D97-AF65-F5344CB8AC3E}">
        <p14:creationId xmlns:p14="http://schemas.microsoft.com/office/powerpoint/2010/main" val="395600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AB864-B0CB-4F23-B0E7-1BBED4CA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37" y="360485"/>
            <a:ext cx="6319555" cy="448408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MacOS -</a:t>
            </a:r>
            <a:r>
              <a:rPr lang="en-US" sz="2400" dirty="0"/>
              <a:t> (Macintosh Operating System)</a:t>
            </a:r>
            <a:endParaRPr lang="ru-RU" sz="24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3EB919-159A-41FE-B24D-9C4297DD2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4446" y="1433147"/>
            <a:ext cx="5263663" cy="3701562"/>
          </a:xfrm>
        </p:spPr>
        <p:txBody>
          <a:bodyPr>
            <a:normAutofit/>
          </a:bodyPr>
          <a:lstStyle/>
          <a:p>
            <a:r>
              <a:rPr lang="en-US" sz="1800" dirty="0" err="1"/>
              <a:t>MacOs</a:t>
            </a:r>
            <a:r>
              <a:rPr lang="en-US" sz="1800" dirty="0"/>
              <a:t> - </a:t>
            </a:r>
            <a:r>
              <a:rPr lang="ru-RU" sz="1800" dirty="0"/>
              <a:t>семейство проприетарных операционных систем производства корпорации </a:t>
            </a:r>
            <a:r>
              <a:rPr lang="ru-RU" sz="1800" dirty="0" err="1"/>
              <a:t>Apple</a:t>
            </a:r>
            <a:r>
              <a:rPr lang="ru-RU" sz="1800" dirty="0"/>
              <a:t>. Разработана для линейки персональных компьютеров </a:t>
            </a:r>
            <a:r>
              <a:rPr lang="ru-RU" sz="1800" dirty="0" err="1"/>
              <a:t>Macintosh</a:t>
            </a:r>
            <a:r>
              <a:rPr lang="ru-RU" sz="1800" dirty="0"/>
              <a:t>.</a:t>
            </a:r>
          </a:p>
          <a:p>
            <a:r>
              <a:rPr lang="ru-RU" sz="1800" dirty="0"/>
              <a:t> Популяризация графического интерфейса пользователя в современных операционных системах часто считается заслугой </a:t>
            </a:r>
            <a:r>
              <a:rPr lang="ru-RU" sz="1800" dirty="0" err="1"/>
              <a:t>Mac</a:t>
            </a:r>
            <a:r>
              <a:rPr lang="ru-RU" sz="1800" dirty="0"/>
              <a:t> OS. Она была впервые представлена в 1984 году вместе с персональным компьютером </a:t>
            </a:r>
            <a:r>
              <a:rPr lang="ru-RU" sz="1800" dirty="0" err="1"/>
              <a:t>Macintosh</a:t>
            </a:r>
            <a:r>
              <a:rPr lang="ru-RU" sz="1800" dirty="0"/>
              <a:t> 128K. 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A13A5-89E7-47D3-9D36-50636A0D2E36}"/>
              </a:ext>
            </a:extLst>
          </p:cNvPr>
          <p:cNvSpPr txBox="1"/>
          <p:nvPr/>
        </p:nvSpPr>
        <p:spPr>
          <a:xfrm>
            <a:off x="7829519" y="5372045"/>
            <a:ext cx="290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Рабочий стол </a:t>
            </a:r>
            <a:r>
              <a:rPr lang="en-US" dirty="0"/>
              <a:t>MacOS 9 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F6F1CAA-5037-46B5-BA69-B00339515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699" y="1116623"/>
            <a:ext cx="5580185" cy="418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9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795E1-8055-4416-A727-55F4714C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569A773-8D65-4330-B26B-3E7D87C3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6607" y="1143000"/>
            <a:ext cx="3899001" cy="45720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E81CB2BD-7379-40BB-BBC7-22519F113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1354" y="1143000"/>
            <a:ext cx="4274663" cy="5277533"/>
          </a:xfrm>
        </p:spPr>
        <p:txBody>
          <a:bodyPr>
            <a:normAutofit/>
          </a:bodyPr>
          <a:lstStyle/>
          <a:p>
            <a:r>
              <a:rPr lang="ru-RU" dirty="0" err="1"/>
              <a:t>Apple</a:t>
            </a:r>
            <a:r>
              <a:rPr lang="ru-RU" dirty="0"/>
              <a:t> хотела, чтобы </a:t>
            </a:r>
            <a:r>
              <a:rPr lang="ru-RU" dirty="0" err="1"/>
              <a:t>Macintosh</a:t>
            </a:r>
            <a:r>
              <a:rPr lang="ru-RU" dirty="0"/>
              <a:t> представлялся как «компьютер для всех остальных». Самого термина «</a:t>
            </a:r>
            <a:r>
              <a:rPr lang="ru-RU" dirty="0" err="1"/>
              <a:t>Mac</a:t>
            </a:r>
            <a:r>
              <a:rPr lang="ru-RU" dirty="0"/>
              <a:t> OS» в действительности не существовало до тех пор, пока он не был официально использован в середине 1990-х годов. С тех пор термин применяется ко всем версиям операционных систем Макинтоша как удобный способ выделения их в контексте других операционных систем. </a:t>
            </a:r>
          </a:p>
          <a:p>
            <a:endParaRPr lang="en-US" dirty="0"/>
          </a:p>
          <a:p>
            <a:r>
              <a:rPr lang="ru-RU" dirty="0"/>
              <a:t>Ранние версии </a:t>
            </a:r>
            <a:r>
              <a:rPr lang="ru-RU" dirty="0" err="1"/>
              <a:t>Mac</a:t>
            </a:r>
            <a:r>
              <a:rPr lang="ru-RU" dirty="0"/>
              <a:t> OS были совместимы только с компьютерами </a:t>
            </a:r>
            <a:r>
              <a:rPr lang="ru-RU" dirty="0" err="1"/>
              <a:t>Mac</a:t>
            </a:r>
            <a:r>
              <a:rPr lang="ru-RU" dirty="0"/>
              <a:t>, основанными на процессорах </a:t>
            </a:r>
            <a:r>
              <a:rPr lang="ru-RU" dirty="0" err="1"/>
              <a:t>Motorola</a:t>
            </a:r>
            <a:r>
              <a:rPr lang="ru-RU" dirty="0"/>
              <a:t> 68k. Последующие версии были совместимы с архитектурой </a:t>
            </a:r>
            <a:r>
              <a:rPr lang="ru-RU" dirty="0" err="1"/>
              <a:t>PowerPC</a:t>
            </a:r>
            <a:r>
              <a:rPr lang="ru-RU" dirty="0"/>
              <a:t> (PPC).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96065-10D0-409A-BC34-B861E1C0418D}"/>
              </a:ext>
            </a:extLst>
          </p:cNvPr>
          <p:cNvSpPr txBox="1"/>
          <p:nvPr/>
        </p:nvSpPr>
        <p:spPr>
          <a:xfrm>
            <a:off x="8596007" y="5715000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Macintosh 128k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65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F6DE7-F543-411E-A14D-623756F5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15" y="422814"/>
            <a:ext cx="7452716" cy="410307"/>
          </a:xfrm>
        </p:spPr>
        <p:txBody>
          <a:bodyPr/>
          <a:lstStyle/>
          <a:p>
            <a:r>
              <a:rPr lang="ru-RU" b="1" dirty="0"/>
              <a:t>Хронология ранних версий </a:t>
            </a:r>
            <a:r>
              <a:rPr lang="ru-RU" b="1" dirty="0" err="1"/>
              <a:t>Mac</a:t>
            </a:r>
            <a:r>
              <a:rPr lang="ru-RU" b="1" dirty="0"/>
              <a:t> OS</a:t>
            </a:r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A1F92BD9-B1F9-4607-96A4-EA25733D4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178926"/>
              </p:ext>
            </p:extLst>
          </p:nvPr>
        </p:nvGraphicFramePr>
        <p:xfrm>
          <a:off x="7420705" y="1301115"/>
          <a:ext cx="3235572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524">
                  <a:extLst>
                    <a:ext uri="{9D8B030D-6E8A-4147-A177-3AD203B41FA5}">
                      <a16:colId xmlns:a16="http://schemas.microsoft.com/office/drawing/2014/main" val="1644243055"/>
                    </a:ext>
                  </a:extLst>
                </a:gridCol>
                <a:gridCol w="1078524">
                  <a:extLst>
                    <a:ext uri="{9D8B030D-6E8A-4147-A177-3AD203B41FA5}">
                      <a16:colId xmlns:a16="http://schemas.microsoft.com/office/drawing/2014/main" val="2053756224"/>
                    </a:ext>
                  </a:extLst>
                </a:gridCol>
                <a:gridCol w="1078524">
                  <a:extLst>
                    <a:ext uri="{9D8B030D-6E8A-4147-A177-3AD203B41FA5}">
                      <a16:colId xmlns:a16="http://schemas.microsoft.com/office/drawing/2014/main" val="410977493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r>
                        <a:rPr lang="ru-RU" sz="1100" dirty="0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Дата выхода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Годы поддержки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77637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en-US" sz="1200" dirty="0"/>
                        <a:t>System 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Январь 24 1984</a:t>
                      </a:r>
                      <a:r>
                        <a:rPr lang="en-US" sz="1200" dirty="0"/>
                        <a:t> (1.0)</a:t>
                      </a:r>
                      <a:r>
                        <a:rPr lang="ru-RU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Май 5 1984</a:t>
                      </a:r>
                      <a:r>
                        <a:rPr lang="en-US" sz="1200" dirty="0"/>
                        <a:t> (1.1)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22153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en-US" sz="1200" dirty="0"/>
                        <a:t>System 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Апрель 1985</a:t>
                      </a:r>
                      <a:r>
                        <a:rPr lang="en-US" sz="1200" dirty="0"/>
                        <a:t> (2.0)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Сентябрь 1985</a:t>
                      </a:r>
                      <a:r>
                        <a:rPr lang="en-US" sz="1200" dirty="0"/>
                        <a:t> (2.1)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561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en-US" sz="1200" dirty="0"/>
                        <a:t>System 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Январь 1986</a:t>
                      </a:r>
                      <a:r>
                        <a:rPr lang="en-US" sz="1200" dirty="0"/>
                        <a:t> (3.0)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1988 </a:t>
                      </a:r>
                      <a:r>
                        <a:rPr lang="en-US" sz="1200" dirty="0"/>
                        <a:t>(3.4)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651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en-US" sz="1200" dirty="0"/>
                        <a:t>System 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Январь 1987</a:t>
                      </a:r>
                      <a:r>
                        <a:rPr lang="en-US" sz="1200" dirty="0"/>
                        <a:t> (4.0)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Ноябрь 1987</a:t>
                      </a:r>
                      <a:r>
                        <a:rPr lang="en-US" sz="1200" dirty="0"/>
                        <a:t> (4.3)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28446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en-US" sz="1200" dirty="0"/>
                        <a:t>System 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Октябрь 1987</a:t>
                      </a:r>
                      <a:r>
                        <a:rPr lang="en-US" sz="1200" dirty="0"/>
                        <a:t> (5.0)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Ноябрь 1987</a:t>
                      </a:r>
                      <a:r>
                        <a:rPr lang="en-US" sz="1200" dirty="0"/>
                        <a:t> (5.1)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68788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en-US" sz="1200" dirty="0"/>
                        <a:t>System 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Апрель 1988</a:t>
                      </a:r>
                      <a:r>
                        <a:rPr lang="en-US" sz="1200" dirty="0"/>
                        <a:t> (6.0)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Март 1992</a:t>
                      </a:r>
                      <a:r>
                        <a:rPr lang="en-US" sz="1200" dirty="0"/>
                        <a:t> (6.0.8L)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4357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en-US" sz="1200" dirty="0"/>
                        <a:t>System 7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Июнь 1991</a:t>
                      </a:r>
                      <a:r>
                        <a:rPr lang="en-US" sz="1200" dirty="0"/>
                        <a:t> (7.0)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Апрель 1997</a:t>
                      </a:r>
                      <a:r>
                        <a:rPr lang="en-US" sz="1200" dirty="0"/>
                        <a:t> (7.6.1.)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08748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en-US" sz="1200" dirty="0"/>
                        <a:t>MacOS 8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26 июля 1997</a:t>
                      </a:r>
                      <a:r>
                        <a:rPr lang="en-US" sz="1200" dirty="0"/>
                        <a:t> (8.0)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10 мая 1999</a:t>
                      </a:r>
                      <a:r>
                        <a:rPr lang="en-US" sz="1200" dirty="0"/>
                        <a:t> (8.6)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79537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en-US" sz="1200" dirty="0"/>
                        <a:t>MacOS 9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Октябрь 1999 (9.0)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Декабрь 2001 (9.2.2)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274591"/>
                  </a:ext>
                </a:extLst>
              </a:tr>
            </a:tbl>
          </a:graphicData>
        </a:graphic>
      </p:graphicFrame>
      <p:sp>
        <p:nvSpPr>
          <p:cNvPr id="4" name="Текст 3">
            <a:extLst>
              <a:ext uri="{FF2B5EF4-FFF2-40B4-BE49-F238E27FC236}">
                <a16:creationId xmlns:a16="http://schemas.microsoft.com/office/drawing/2014/main" id="{72E09D21-94FF-420F-A26A-0C04DF0BE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3115" y="1301115"/>
            <a:ext cx="3401062" cy="2895599"/>
          </a:xfrm>
        </p:spPr>
        <p:txBody>
          <a:bodyPr>
            <a:noAutofit/>
          </a:bodyPr>
          <a:lstStyle/>
          <a:p>
            <a:r>
              <a:rPr lang="ru-RU" sz="1600" dirty="0"/>
              <a:t>Стоит отметить, что до выхода </a:t>
            </a:r>
            <a:r>
              <a:rPr lang="ru-RU" sz="1600" dirty="0" err="1"/>
              <a:t>Mac</a:t>
            </a:r>
            <a:r>
              <a:rPr lang="ru-RU" sz="1600" dirty="0"/>
              <a:t> OS 8 операционные системы этого семейства именовались просто: «</a:t>
            </a:r>
            <a:r>
              <a:rPr lang="ru-RU" sz="1600" dirty="0" err="1"/>
              <a:t>System</a:t>
            </a:r>
            <a:r>
              <a:rPr lang="ru-RU" sz="1600" dirty="0"/>
              <a:t> „порядковый номер“».</a:t>
            </a:r>
          </a:p>
          <a:p>
            <a:endParaRPr lang="ru-RU" sz="1600" dirty="0"/>
          </a:p>
          <a:p>
            <a:r>
              <a:rPr lang="ru-RU" sz="1600" dirty="0"/>
              <a:t>Версии с </a:t>
            </a:r>
            <a:r>
              <a:rPr lang="ru-RU" sz="1600" dirty="0" err="1"/>
              <a:t>System</a:t>
            </a:r>
            <a:r>
              <a:rPr lang="ru-RU" sz="1600" dirty="0"/>
              <a:t> 1 — </a:t>
            </a:r>
            <a:r>
              <a:rPr lang="ru-RU" sz="1600" dirty="0" err="1"/>
              <a:t>Mac</a:t>
            </a:r>
            <a:r>
              <a:rPr lang="ru-RU" sz="1600" dirty="0"/>
              <a:t> OS 9 принято считать классическими, выпуск и поддержка которых осуществлялись с 1984 по 2001 год. В 2000 году вышла новая на тот момент и актуальная на сегодняшний день </a:t>
            </a:r>
            <a:r>
              <a:rPr lang="ru-RU" sz="1600" dirty="0" err="1"/>
              <a:t>Mac</a:t>
            </a:r>
            <a:r>
              <a:rPr lang="ru-RU" sz="1600" dirty="0"/>
              <a:t> OS X со своей отдельной системой нумерации.</a:t>
            </a:r>
          </a:p>
        </p:txBody>
      </p:sp>
    </p:spTree>
    <p:extLst>
      <p:ext uri="{BB962C8B-B14F-4D97-AF65-F5344CB8AC3E}">
        <p14:creationId xmlns:p14="http://schemas.microsoft.com/office/powerpoint/2010/main" val="367841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D2F1E-1909-4F51-A676-9A02ADB1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68" y="597877"/>
            <a:ext cx="5092906" cy="571500"/>
          </a:xfrm>
        </p:spPr>
        <p:txBody>
          <a:bodyPr>
            <a:normAutofit fontScale="90000"/>
          </a:bodyPr>
          <a:lstStyle/>
          <a:p>
            <a:r>
              <a:rPr lang="ru-RU" dirty="0"/>
              <a:t>Версии </a:t>
            </a:r>
            <a:r>
              <a:rPr lang="en-US" dirty="0"/>
              <a:t>System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026B64-4BB0-45D7-966D-B3DB77DFB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485" y="1345223"/>
            <a:ext cx="5084979" cy="1371600"/>
          </a:xfrm>
        </p:spPr>
        <p:txBody>
          <a:bodyPr>
            <a:noAutofit/>
          </a:bodyPr>
          <a:lstStyle/>
          <a:p>
            <a:r>
              <a:rPr lang="ru-RU" sz="1600" b="1" dirty="0" err="1"/>
              <a:t>System</a:t>
            </a:r>
            <a:r>
              <a:rPr lang="ru-RU" sz="1600" dirty="0"/>
              <a:t>, также упоминается как </a:t>
            </a:r>
            <a:r>
              <a:rPr lang="ru-RU" sz="1600" b="1" dirty="0" err="1"/>
              <a:t>Macintosh</a:t>
            </a:r>
            <a:r>
              <a:rPr lang="ru-RU" sz="1600" b="1" dirty="0"/>
              <a:t> </a:t>
            </a:r>
            <a:r>
              <a:rPr lang="ru-RU" sz="1600" b="1" dirty="0" err="1"/>
              <a:t>System</a:t>
            </a:r>
            <a:r>
              <a:rPr lang="ru-RU" sz="1600" b="1" dirty="0"/>
              <a:t> </a:t>
            </a:r>
            <a:r>
              <a:rPr lang="ru-RU" sz="1600" b="1" dirty="0" err="1"/>
              <a:t>Software</a:t>
            </a:r>
            <a:r>
              <a:rPr lang="ru-RU" sz="1600" dirty="0"/>
              <a:t>— проприетарная графическая операционная система, выпущенная американской компанией </a:t>
            </a:r>
            <a:r>
              <a:rPr lang="ru-RU" sz="1600" dirty="0" err="1"/>
              <a:t>Apple</a:t>
            </a:r>
            <a:r>
              <a:rPr lang="ru-RU" sz="1600" dirty="0"/>
              <a:t> в 1984 году и положившая начало линейки классической </a:t>
            </a:r>
            <a:r>
              <a:rPr lang="ru-RU" sz="1600" dirty="0" err="1"/>
              <a:t>Mac</a:t>
            </a:r>
            <a:r>
              <a:rPr lang="ru-RU" sz="1600" dirty="0"/>
              <a:t> OS. Первоначально создавалась для </a:t>
            </a:r>
            <a:r>
              <a:rPr lang="ru-RU" sz="1600" dirty="0" err="1"/>
              <a:t>Macintosh</a:t>
            </a:r>
            <a:r>
              <a:rPr lang="ru-RU" sz="1600" dirty="0"/>
              <a:t> 128K — первого персонального компьютера семейства Макинтошей, — работавшего на микропроцессоре </a:t>
            </a:r>
            <a:r>
              <a:rPr lang="ru-RU" sz="1600" dirty="0" err="1"/>
              <a:t>Motorola</a:t>
            </a:r>
            <a:r>
              <a:rPr lang="ru-RU" sz="1600" dirty="0"/>
              <a:t> 68000. </a:t>
            </a:r>
          </a:p>
          <a:p>
            <a:endParaRPr lang="ru-RU" sz="1600" dirty="0"/>
          </a:p>
          <a:p>
            <a:r>
              <a:rPr lang="ru-RU" sz="1600" dirty="0"/>
              <a:t>Исходный код </a:t>
            </a:r>
            <a:r>
              <a:rPr lang="en-US" sz="1600" dirty="0"/>
              <a:t>MacOS </a:t>
            </a:r>
            <a:r>
              <a:rPr lang="ru-RU" sz="1600" dirty="0"/>
              <a:t>версий </a:t>
            </a:r>
            <a:r>
              <a:rPr lang="en-US" sz="1600" dirty="0"/>
              <a:t>system </a:t>
            </a:r>
            <a:r>
              <a:rPr lang="ru-RU" sz="1600" dirty="0"/>
              <a:t>является закрытым. Тип ядра до 7 версии был монолитным. С седьмой версии </a:t>
            </a:r>
            <a:r>
              <a:rPr lang="en-US" sz="1600" dirty="0"/>
              <a:t>MacOS </a:t>
            </a:r>
            <a:r>
              <a:rPr lang="ru-RU" sz="1600" dirty="0"/>
              <a:t>добавилось </a:t>
            </a:r>
            <a:r>
              <a:rPr lang="ru-RU" sz="1600" dirty="0" err="1"/>
              <a:t>ноноядро</a:t>
            </a:r>
            <a:r>
              <a:rPr lang="ru-RU" sz="1600" dirty="0"/>
              <a:t>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9146D2B-EDEA-4FDC-A699-F42E27F5E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554" y="1510640"/>
            <a:ext cx="5377961" cy="35923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379626-0AB2-4E5B-B416-49407B94257F}"/>
              </a:ext>
            </a:extLst>
          </p:cNvPr>
          <p:cNvSpPr txBox="1"/>
          <p:nvPr/>
        </p:nvSpPr>
        <p:spPr>
          <a:xfrm>
            <a:off x="8117253" y="5102950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Версия </a:t>
            </a:r>
            <a:r>
              <a:rPr lang="en-US" dirty="0"/>
              <a:t>System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6120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</TotalTime>
  <Words>430</Words>
  <Application>Microsoft Office PowerPoint</Application>
  <PresentationFormat>Широкоэкранный</PresentationFormat>
  <Paragraphs>51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MacOS</vt:lpstr>
      <vt:lpstr>MacOS - (Macintosh Operating System)</vt:lpstr>
      <vt:lpstr> </vt:lpstr>
      <vt:lpstr>Хронология ранних версий Mac OS</vt:lpstr>
      <vt:lpstr>Версии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MacOS</dc:title>
  <dc:creator>Artur Gaziz</dc:creator>
  <cp:lastModifiedBy>Artur Gaziz</cp:lastModifiedBy>
  <cp:revision>8</cp:revision>
  <dcterms:created xsi:type="dcterms:W3CDTF">2020-09-20T09:11:14Z</dcterms:created>
  <dcterms:modified xsi:type="dcterms:W3CDTF">2020-09-20T11:26:02Z</dcterms:modified>
</cp:coreProperties>
</file>