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CF98-2640-454C-B552-F2839784158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CBC8-61F5-440E-9499-2607BE4668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2: Configuring </a:t>
            </a:r>
            <a:r>
              <a:rPr lang="en-US" b="1" dirty="0" err="1" smtClean="0"/>
              <a:t>OpenMP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can check whether the </a:t>
            </a:r>
            <a:r>
              <a:rPr lang="en-US" dirty="0" err="1" smtClean="0"/>
              <a:t>OpenMP</a:t>
            </a:r>
            <a:r>
              <a:rPr lang="en-US" dirty="0" smtClean="0"/>
              <a:t> features are configured into our compiler or not, using the command </a:t>
            </a:r>
          </a:p>
          <a:p>
            <a:endParaRPr lang="en-US" dirty="0"/>
          </a:p>
          <a:p>
            <a:r>
              <a:rPr lang="en-US" dirty="0" smtClean="0"/>
              <a:t>echo |</a:t>
            </a:r>
            <a:r>
              <a:rPr lang="en-US" dirty="0" err="1" smtClean="0"/>
              <a:t>cpp</a:t>
            </a:r>
            <a:r>
              <a:rPr lang="en-US" dirty="0" smtClean="0"/>
              <a:t> -</a:t>
            </a:r>
            <a:r>
              <a:rPr lang="en-US" dirty="0" err="1" smtClean="0"/>
              <a:t>fopenmp</a:t>
            </a:r>
            <a:r>
              <a:rPr lang="en-US" dirty="0" smtClean="0"/>
              <a:t> -</a:t>
            </a:r>
            <a:r>
              <a:rPr lang="en-US" dirty="0" err="1" smtClean="0"/>
              <a:t>dM</a:t>
            </a:r>
            <a:r>
              <a:rPr lang="en-US" dirty="0" smtClean="0"/>
              <a:t> |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open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OpenMP</a:t>
            </a:r>
            <a:r>
              <a:rPr lang="en-US" dirty="0" smtClean="0"/>
              <a:t> is not featured in the compiler, we can configure it use using the command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libomp</a:t>
            </a:r>
            <a:r>
              <a:rPr lang="en-US" dirty="0" smtClean="0"/>
              <a:t>-dev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Compile</a:t>
            </a:r>
            <a:endParaRPr lang="en-US" dirty="0" smtClean="0"/>
          </a:p>
          <a:p>
            <a:endParaRPr lang="en-IN" dirty="0" smtClean="0"/>
          </a:p>
          <a:p>
            <a:r>
              <a:rPr lang="en-US" dirty="0" err="1" smtClean="0"/>
              <a:t>gcc</a:t>
            </a:r>
            <a:r>
              <a:rPr lang="en-US" dirty="0" smtClean="0"/>
              <a:t> -o hello -</a:t>
            </a:r>
            <a:r>
              <a:rPr lang="en-US" dirty="0" err="1" smtClean="0"/>
              <a:t>fopenmp</a:t>
            </a:r>
            <a:r>
              <a:rPr lang="en-US" dirty="0" smtClean="0"/>
              <a:t> </a:t>
            </a:r>
            <a:r>
              <a:rPr lang="en-US" dirty="0" err="1" smtClean="0"/>
              <a:t>hello.c</a:t>
            </a:r>
            <a:endParaRPr lang="en-US" dirty="0" smtClean="0"/>
          </a:p>
          <a:p>
            <a:endParaRPr lang="en-IN" dirty="0"/>
          </a:p>
          <a:p>
            <a:r>
              <a:rPr lang="en-US" dirty="0" smtClean="0"/>
              <a:t> </a:t>
            </a:r>
            <a:r>
              <a:rPr lang="en-US" b="1" dirty="0" smtClean="0"/>
              <a:t>Execute</a:t>
            </a:r>
          </a:p>
          <a:p>
            <a:endParaRPr lang="en-US" dirty="0" smtClean="0"/>
          </a:p>
          <a:p>
            <a:r>
              <a:rPr lang="en-US" dirty="0" smtClean="0"/>
              <a:t>./hello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is a set of compiler directives as well as an API for programs written in C, C++, or FORTRAN that provides support for parallel programming in shared-memory environments.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OpenMP</a:t>
            </a:r>
            <a:r>
              <a:rPr lang="en-US" dirty="0" smtClean="0"/>
              <a:t> identifies parallel regions as blocks of code that may run in parallel. </a:t>
            </a:r>
          </a:p>
          <a:p>
            <a:r>
              <a:rPr lang="en-US" dirty="0" smtClean="0"/>
              <a:t>Application developers insert compiler directives into their code at parallel regions, and these directives instruct the </a:t>
            </a:r>
            <a:r>
              <a:rPr lang="en-US" dirty="0" err="1" smtClean="0"/>
              <a:t>OpenMP</a:t>
            </a:r>
            <a:r>
              <a:rPr lang="en-US" dirty="0" smtClean="0"/>
              <a:t> run-time library to execute the region in parallel. </a:t>
            </a:r>
          </a:p>
          <a:p>
            <a:r>
              <a:rPr lang="en-US" dirty="0" smtClean="0"/>
              <a:t>The following C program illustrates a compiler directive above the parallel region containing the </a:t>
            </a:r>
            <a:r>
              <a:rPr lang="en-US" dirty="0" err="1" smtClean="0"/>
              <a:t>printf</a:t>
            </a:r>
            <a:r>
              <a:rPr lang="en-US" dirty="0" smtClean="0"/>
              <a:t>() statement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THREAD Vs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process is created by the OS to execute a program with given resources(memory, registers); generally, different processes do not share their memory with another.</a:t>
            </a:r>
          </a:p>
          <a:p>
            <a:r>
              <a:rPr lang="en-US" dirty="0" smtClean="0"/>
              <a:t> A thread is a subset of a process, and it shares the resources of its parent process but has its own stack to keep track of function calls. </a:t>
            </a:r>
          </a:p>
          <a:p>
            <a:r>
              <a:rPr lang="en-US" dirty="0" smtClean="0"/>
              <a:t>Multiple threads of a process will have access to the same memory.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omp.h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    /* sequential code */    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parallel</a:t>
            </a:r>
          </a:p>
          <a:p>
            <a:r>
              <a:rPr lang="en-US" dirty="0" smtClean="0"/>
              <a:t>{      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("I am a parallel region.");  </a:t>
            </a:r>
          </a:p>
          <a:p>
            <a:r>
              <a:rPr lang="en-US" dirty="0" smtClean="0"/>
              <a:t>  }  </a:t>
            </a:r>
          </a:p>
          <a:p>
            <a:r>
              <a:rPr lang="en-US" dirty="0" smtClean="0"/>
              <a:t>  /* sequential code */    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endParaRPr lang="en-US" dirty="0" smtClean="0"/>
          </a:p>
          <a:p>
            <a:r>
              <a:rPr lang="en-US" dirty="0" smtClean="0"/>
              <a:t> creates as many threads which are processing cores in the system. </a:t>
            </a:r>
          </a:p>
          <a:p>
            <a:r>
              <a:rPr lang="en-US" dirty="0" smtClean="0"/>
              <a:t>Thus, for a dual-core system, two threads are created, for a quad-core system, four are created; and so forth.</a:t>
            </a:r>
          </a:p>
          <a:p>
            <a:r>
              <a:rPr lang="en-US" dirty="0" smtClean="0"/>
              <a:t> Then all the threads simultaneously execute the parallel region. </a:t>
            </a:r>
          </a:p>
          <a:p>
            <a:r>
              <a:rPr lang="en-US" dirty="0" smtClean="0"/>
              <a:t>When each thread exits the parallel region, it is terminated. 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provides several additional directives for running code regions in parallel, including parallelizing loops.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Copy-of-P1-CPU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2504" y="1600200"/>
            <a:ext cx="5398992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P1-CPU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2504" y="1600200"/>
            <a:ext cx="5398992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Steps for Installation of </a:t>
            </a:r>
            <a:r>
              <a:rPr lang="en-US" b="1" u="sng" dirty="0" err="1" smtClean="0"/>
              <a:t>OpenMP</a:t>
            </a:r>
            <a:endParaRPr lang="en-US" dirty="0" smtClean="0"/>
          </a:p>
          <a:p>
            <a:r>
              <a:rPr lang="en-US" b="1" dirty="0" smtClean="0"/>
              <a:t>STEP 1: Check the GCC version of the compiler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gcc</a:t>
            </a:r>
            <a:r>
              <a:rPr lang="en-US" dirty="0" smtClean="0"/>
              <a:t> –version</a:t>
            </a:r>
          </a:p>
          <a:p>
            <a:r>
              <a:rPr lang="en-US" dirty="0" smtClean="0"/>
              <a:t> GCC provides support for </a:t>
            </a:r>
            <a:r>
              <a:rPr lang="en-US" dirty="0" err="1" smtClean="0"/>
              <a:t>OpenMP</a:t>
            </a:r>
            <a:r>
              <a:rPr lang="en-US" dirty="0" smtClean="0"/>
              <a:t> starting from its version 4.2.0. </a:t>
            </a:r>
          </a:p>
          <a:p>
            <a:r>
              <a:rPr lang="en-US" dirty="0" smtClean="0"/>
              <a:t>So if the system has GCC compiler with the version higher than 4.2.0, then it must have </a:t>
            </a:r>
            <a:r>
              <a:rPr lang="en-US" dirty="0" err="1" smtClean="0"/>
              <a:t>OpenMP</a:t>
            </a:r>
            <a:r>
              <a:rPr lang="en-US" dirty="0" smtClean="0"/>
              <a:t> features configured with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system doesn’t have the GCC compiler, we can use the following command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gcc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307</Words>
  <Application>Microsoft Office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user1</cp:lastModifiedBy>
  <cp:revision>5</cp:revision>
  <dcterms:created xsi:type="dcterms:W3CDTF">2020-11-28T06:16:17Z</dcterms:created>
  <dcterms:modified xsi:type="dcterms:W3CDTF">2020-11-28T07:03:07Z</dcterms:modified>
</cp:coreProperties>
</file>