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1978"/>
            <a:ext cx="12185650" cy="59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03858"/>
            <a:ext cx="12185650" cy="58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32418"/>
            <a:ext cx="12185650" cy="57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098"/>
            <a:ext cx="12185650" cy="58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a</cp:lastModifiedBy>
  <cp:revision>2</cp:revision>
  <dcterms:created xsi:type="dcterms:W3CDTF">2020-01-15T11:09:52Z</dcterms:created>
  <dcterms:modified xsi:type="dcterms:W3CDTF">2023-10-05T14:59:26Z</dcterms:modified>
</cp:coreProperties>
</file>