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4" r:id="rId3"/>
  </p:sldMasterIdLst>
  <p:notesMasterIdLst>
    <p:notesMasterId r:id="rId10"/>
  </p:notesMasterIdLst>
  <p:handoutMasterIdLst>
    <p:handoutMasterId r:id="rId11"/>
  </p:handoutMasterIdLst>
  <p:sldIdLst>
    <p:sldId id="299" r:id="rId4"/>
    <p:sldId id="328" r:id="rId5"/>
    <p:sldId id="329" r:id="rId6"/>
    <p:sldId id="330" r:id="rId7"/>
    <p:sldId id="331" r:id="rId8"/>
    <p:sldId id="320" r:id="rId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DE1"/>
    <a:srgbClr val="660066"/>
    <a:srgbClr val="FFCCFF"/>
    <a:srgbClr val="F4BD2D"/>
    <a:srgbClr val="F07624"/>
    <a:srgbClr val="1ED4DE"/>
    <a:srgbClr val="E62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howGuides="1">
      <p:cViewPr>
        <p:scale>
          <a:sx n="84" d="100"/>
          <a:sy n="84" d="100"/>
        </p:scale>
        <p:origin x="-894" y="-126"/>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55C790-87CE-45D0-BF2D-B8BFE82A09BD}" type="doc">
      <dgm:prSet loTypeId="urn:microsoft.com/office/officeart/2009/layout/CircleArrowProcess" loCatId="process" qsTypeId="urn:microsoft.com/office/officeart/2005/8/quickstyle/simple1" qsCatId="simple" csTypeId="urn:microsoft.com/office/officeart/2005/8/colors/accent2_2" csCatId="accent2" phldr="1"/>
      <dgm:spPr/>
      <dgm:t>
        <a:bodyPr/>
        <a:lstStyle/>
        <a:p>
          <a:endParaRPr lang="es-ES"/>
        </a:p>
      </dgm:t>
    </dgm:pt>
    <dgm:pt modelId="{7AC9664D-8AB6-4972-B98F-2FC6094AA148}">
      <dgm:prSet phldrT="[Texto]"/>
      <dgm:spPr/>
      <dgm:t>
        <a:bodyPr/>
        <a:lstStyle/>
        <a:p>
          <a:r>
            <a:rPr lang="es-ES"/>
            <a:t>Información</a:t>
          </a:r>
        </a:p>
      </dgm:t>
    </dgm:pt>
    <dgm:pt modelId="{8AE41468-2BA6-467A-B086-FEA6E82A2EBC}" type="parTrans" cxnId="{C224AF3D-711A-45D9-913F-5646AEA7A5B5}">
      <dgm:prSet/>
      <dgm:spPr/>
      <dgm:t>
        <a:bodyPr/>
        <a:lstStyle/>
        <a:p>
          <a:endParaRPr lang="es-ES"/>
        </a:p>
      </dgm:t>
    </dgm:pt>
    <dgm:pt modelId="{19460AAA-12BC-4BFC-8B4B-B5538EBAE195}" type="sibTrans" cxnId="{C224AF3D-711A-45D9-913F-5646AEA7A5B5}">
      <dgm:prSet/>
      <dgm:spPr/>
      <dgm:t>
        <a:bodyPr/>
        <a:lstStyle/>
        <a:p>
          <a:endParaRPr lang="es-ES"/>
        </a:p>
      </dgm:t>
    </dgm:pt>
    <dgm:pt modelId="{148EBC2D-5DD6-4E41-8B7C-C8C236720453}">
      <dgm:prSet phldrT="[Texto]"/>
      <dgm:spPr/>
      <dgm:t>
        <a:bodyPr/>
        <a:lstStyle/>
        <a:p>
          <a:r>
            <a:rPr lang="es-ES"/>
            <a:t>Colaboración</a:t>
          </a:r>
        </a:p>
      </dgm:t>
    </dgm:pt>
    <dgm:pt modelId="{DCC3505C-7953-4133-BADC-A81C697FD3D8}" type="parTrans" cxnId="{01F61C6B-37C5-4A17-A38B-1A38A19F9B87}">
      <dgm:prSet/>
      <dgm:spPr/>
      <dgm:t>
        <a:bodyPr/>
        <a:lstStyle/>
        <a:p>
          <a:endParaRPr lang="es-ES"/>
        </a:p>
      </dgm:t>
    </dgm:pt>
    <dgm:pt modelId="{3D52E200-4985-4BE9-A9A5-9206CCD53EDE}" type="sibTrans" cxnId="{01F61C6B-37C5-4A17-A38B-1A38A19F9B87}">
      <dgm:prSet/>
      <dgm:spPr/>
      <dgm:t>
        <a:bodyPr/>
        <a:lstStyle/>
        <a:p>
          <a:endParaRPr lang="es-ES"/>
        </a:p>
      </dgm:t>
    </dgm:pt>
    <dgm:pt modelId="{EA7B9EF2-D032-4B59-9676-99EF16D0FE13}">
      <dgm:prSet phldrT="[Texto]"/>
      <dgm:spPr/>
      <dgm:t>
        <a:bodyPr/>
        <a:lstStyle/>
        <a:p>
          <a:r>
            <a:rPr lang="es-ES"/>
            <a:t>Aprendizaje</a:t>
          </a:r>
        </a:p>
      </dgm:t>
    </dgm:pt>
    <dgm:pt modelId="{B9BCD606-315E-4DB9-B79D-57005AF06FB7}" type="parTrans" cxnId="{AAF3AA49-D118-4F72-9F6A-6121F342C230}">
      <dgm:prSet/>
      <dgm:spPr/>
      <dgm:t>
        <a:bodyPr/>
        <a:lstStyle/>
        <a:p>
          <a:endParaRPr lang="es-ES"/>
        </a:p>
      </dgm:t>
    </dgm:pt>
    <dgm:pt modelId="{A1A49D69-71CE-4BE9-A4A5-096C90498E9D}" type="sibTrans" cxnId="{AAF3AA49-D118-4F72-9F6A-6121F342C230}">
      <dgm:prSet/>
      <dgm:spPr/>
      <dgm:t>
        <a:bodyPr/>
        <a:lstStyle/>
        <a:p>
          <a:endParaRPr lang="es-ES"/>
        </a:p>
      </dgm:t>
    </dgm:pt>
    <dgm:pt modelId="{CDD597B1-637C-44DD-B051-1ADA1F019A1E}" type="pres">
      <dgm:prSet presAssocID="{AB55C790-87CE-45D0-BF2D-B8BFE82A09BD}" presName="Name0" presStyleCnt="0">
        <dgm:presLayoutVars>
          <dgm:chMax val="7"/>
          <dgm:chPref val="7"/>
          <dgm:dir/>
          <dgm:animLvl val="lvl"/>
        </dgm:presLayoutVars>
      </dgm:prSet>
      <dgm:spPr/>
      <dgm:t>
        <a:bodyPr/>
        <a:lstStyle/>
        <a:p>
          <a:endParaRPr lang="es-ES"/>
        </a:p>
      </dgm:t>
    </dgm:pt>
    <dgm:pt modelId="{A3F38E2C-F180-4009-9D18-8D5EADE005A3}" type="pres">
      <dgm:prSet presAssocID="{7AC9664D-8AB6-4972-B98F-2FC6094AA148}" presName="Accent1" presStyleCnt="0"/>
      <dgm:spPr/>
      <dgm:t>
        <a:bodyPr/>
        <a:lstStyle/>
        <a:p>
          <a:endParaRPr lang="es-ES"/>
        </a:p>
      </dgm:t>
    </dgm:pt>
    <dgm:pt modelId="{C8D72A52-E194-4C8C-8914-6DB32E10580D}" type="pres">
      <dgm:prSet presAssocID="{7AC9664D-8AB6-4972-B98F-2FC6094AA148}" presName="Accent" presStyleLbl="node1" presStyleIdx="0" presStyleCnt="3"/>
      <dgm:spPr/>
      <dgm:t>
        <a:bodyPr/>
        <a:lstStyle/>
        <a:p>
          <a:endParaRPr lang="es-ES"/>
        </a:p>
      </dgm:t>
    </dgm:pt>
    <dgm:pt modelId="{7C8D1034-BC0D-4DFC-AFF0-5B079C628D5D}" type="pres">
      <dgm:prSet presAssocID="{7AC9664D-8AB6-4972-B98F-2FC6094AA148}" presName="Parent1" presStyleLbl="revTx" presStyleIdx="0" presStyleCnt="3">
        <dgm:presLayoutVars>
          <dgm:chMax val="1"/>
          <dgm:chPref val="1"/>
          <dgm:bulletEnabled val="1"/>
        </dgm:presLayoutVars>
      </dgm:prSet>
      <dgm:spPr/>
      <dgm:t>
        <a:bodyPr/>
        <a:lstStyle/>
        <a:p>
          <a:endParaRPr lang="es-ES"/>
        </a:p>
      </dgm:t>
    </dgm:pt>
    <dgm:pt modelId="{A21B4BB4-0ECD-4288-A2CA-FB85A6DE14A3}" type="pres">
      <dgm:prSet presAssocID="{148EBC2D-5DD6-4E41-8B7C-C8C236720453}" presName="Accent2" presStyleCnt="0"/>
      <dgm:spPr/>
      <dgm:t>
        <a:bodyPr/>
        <a:lstStyle/>
        <a:p>
          <a:endParaRPr lang="es-ES"/>
        </a:p>
      </dgm:t>
    </dgm:pt>
    <dgm:pt modelId="{BEE15B49-537F-4A8D-80AA-7C36C02226E2}" type="pres">
      <dgm:prSet presAssocID="{148EBC2D-5DD6-4E41-8B7C-C8C236720453}" presName="Accent" presStyleLbl="node1" presStyleIdx="1" presStyleCnt="3"/>
      <dgm:spPr/>
      <dgm:t>
        <a:bodyPr/>
        <a:lstStyle/>
        <a:p>
          <a:endParaRPr lang="es-ES"/>
        </a:p>
      </dgm:t>
    </dgm:pt>
    <dgm:pt modelId="{714394A5-4C0F-4B41-93F0-747701EC7B56}" type="pres">
      <dgm:prSet presAssocID="{148EBC2D-5DD6-4E41-8B7C-C8C236720453}" presName="Parent2" presStyleLbl="revTx" presStyleIdx="1" presStyleCnt="3">
        <dgm:presLayoutVars>
          <dgm:chMax val="1"/>
          <dgm:chPref val="1"/>
          <dgm:bulletEnabled val="1"/>
        </dgm:presLayoutVars>
      </dgm:prSet>
      <dgm:spPr/>
      <dgm:t>
        <a:bodyPr/>
        <a:lstStyle/>
        <a:p>
          <a:endParaRPr lang="es-ES"/>
        </a:p>
      </dgm:t>
    </dgm:pt>
    <dgm:pt modelId="{43F98571-7AEE-4F53-A601-CABA5F34CA11}" type="pres">
      <dgm:prSet presAssocID="{EA7B9EF2-D032-4B59-9676-99EF16D0FE13}" presName="Accent3" presStyleCnt="0"/>
      <dgm:spPr/>
      <dgm:t>
        <a:bodyPr/>
        <a:lstStyle/>
        <a:p>
          <a:endParaRPr lang="es-ES"/>
        </a:p>
      </dgm:t>
    </dgm:pt>
    <dgm:pt modelId="{070EF697-F1E9-4C04-BDF3-02095E9A86BE}" type="pres">
      <dgm:prSet presAssocID="{EA7B9EF2-D032-4B59-9676-99EF16D0FE13}" presName="Accent" presStyleLbl="node1" presStyleIdx="2" presStyleCnt="3"/>
      <dgm:spPr/>
      <dgm:t>
        <a:bodyPr/>
        <a:lstStyle/>
        <a:p>
          <a:endParaRPr lang="es-ES"/>
        </a:p>
      </dgm:t>
    </dgm:pt>
    <dgm:pt modelId="{95E4C918-2E01-48B8-B121-D5ECDA43C7C6}" type="pres">
      <dgm:prSet presAssocID="{EA7B9EF2-D032-4B59-9676-99EF16D0FE13}" presName="Parent3" presStyleLbl="revTx" presStyleIdx="2" presStyleCnt="3">
        <dgm:presLayoutVars>
          <dgm:chMax val="1"/>
          <dgm:chPref val="1"/>
          <dgm:bulletEnabled val="1"/>
        </dgm:presLayoutVars>
      </dgm:prSet>
      <dgm:spPr/>
      <dgm:t>
        <a:bodyPr/>
        <a:lstStyle/>
        <a:p>
          <a:endParaRPr lang="es-ES"/>
        </a:p>
      </dgm:t>
    </dgm:pt>
  </dgm:ptLst>
  <dgm:cxnLst>
    <dgm:cxn modelId="{17F8D28E-B4DD-456D-A704-AAA38F786086}" type="presOf" srcId="{7AC9664D-8AB6-4972-B98F-2FC6094AA148}" destId="{7C8D1034-BC0D-4DFC-AFF0-5B079C628D5D}" srcOrd="0" destOrd="0" presId="urn:microsoft.com/office/officeart/2009/layout/CircleArrowProcess"/>
    <dgm:cxn modelId="{01F61C6B-37C5-4A17-A38B-1A38A19F9B87}" srcId="{AB55C790-87CE-45D0-BF2D-B8BFE82A09BD}" destId="{148EBC2D-5DD6-4E41-8B7C-C8C236720453}" srcOrd="1" destOrd="0" parTransId="{DCC3505C-7953-4133-BADC-A81C697FD3D8}" sibTransId="{3D52E200-4985-4BE9-A9A5-9206CCD53EDE}"/>
    <dgm:cxn modelId="{CB299C7C-346B-4F68-99A0-75500ACD5821}" type="presOf" srcId="{EA7B9EF2-D032-4B59-9676-99EF16D0FE13}" destId="{95E4C918-2E01-48B8-B121-D5ECDA43C7C6}" srcOrd="0" destOrd="0" presId="urn:microsoft.com/office/officeart/2009/layout/CircleArrowProcess"/>
    <dgm:cxn modelId="{2FA9421E-AED5-4598-9363-F82AD34926A6}" type="presOf" srcId="{AB55C790-87CE-45D0-BF2D-B8BFE82A09BD}" destId="{CDD597B1-637C-44DD-B051-1ADA1F019A1E}" srcOrd="0" destOrd="0" presId="urn:microsoft.com/office/officeart/2009/layout/CircleArrowProcess"/>
    <dgm:cxn modelId="{C224AF3D-711A-45D9-913F-5646AEA7A5B5}" srcId="{AB55C790-87CE-45D0-BF2D-B8BFE82A09BD}" destId="{7AC9664D-8AB6-4972-B98F-2FC6094AA148}" srcOrd="0" destOrd="0" parTransId="{8AE41468-2BA6-467A-B086-FEA6E82A2EBC}" sibTransId="{19460AAA-12BC-4BFC-8B4B-B5538EBAE195}"/>
    <dgm:cxn modelId="{7A67BDBE-FDFD-4DC3-B958-CDEA6FB6DDF2}" type="presOf" srcId="{148EBC2D-5DD6-4E41-8B7C-C8C236720453}" destId="{714394A5-4C0F-4B41-93F0-747701EC7B56}" srcOrd="0" destOrd="0" presId="urn:microsoft.com/office/officeart/2009/layout/CircleArrowProcess"/>
    <dgm:cxn modelId="{AAF3AA49-D118-4F72-9F6A-6121F342C230}" srcId="{AB55C790-87CE-45D0-BF2D-B8BFE82A09BD}" destId="{EA7B9EF2-D032-4B59-9676-99EF16D0FE13}" srcOrd="2" destOrd="0" parTransId="{B9BCD606-315E-4DB9-B79D-57005AF06FB7}" sibTransId="{A1A49D69-71CE-4BE9-A4A5-096C90498E9D}"/>
    <dgm:cxn modelId="{38BDFE3D-1D8C-476A-BD40-F770F2A92FEF}" type="presParOf" srcId="{CDD597B1-637C-44DD-B051-1ADA1F019A1E}" destId="{A3F38E2C-F180-4009-9D18-8D5EADE005A3}" srcOrd="0" destOrd="0" presId="urn:microsoft.com/office/officeart/2009/layout/CircleArrowProcess"/>
    <dgm:cxn modelId="{31088F89-8702-4AD9-9800-230A40CBCA61}" type="presParOf" srcId="{A3F38E2C-F180-4009-9D18-8D5EADE005A3}" destId="{C8D72A52-E194-4C8C-8914-6DB32E10580D}" srcOrd="0" destOrd="0" presId="urn:microsoft.com/office/officeart/2009/layout/CircleArrowProcess"/>
    <dgm:cxn modelId="{FB95D739-F861-4931-9F20-1CDE79301AFD}" type="presParOf" srcId="{CDD597B1-637C-44DD-B051-1ADA1F019A1E}" destId="{7C8D1034-BC0D-4DFC-AFF0-5B079C628D5D}" srcOrd="1" destOrd="0" presId="urn:microsoft.com/office/officeart/2009/layout/CircleArrowProcess"/>
    <dgm:cxn modelId="{B6F7004A-4F5D-47FF-BB0F-6A8F9A393D6A}" type="presParOf" srcId="{CDD597B1-637C-44DD-B051-1ADA1F019A1E}" destId="{A21B4BB4-0ECD-4288-A2CA-FB85A6DE14A3}" srcOrd="2" destOrd="0" presId="urn:microsoft.com/office/officeart/2009/layout/CircleArrowProcess"/>
    <dgm:cxn modelId="{A93C9AC1-939F-4ED8-84D3-DFE4EAB857FD}" type="presParOf" srcId="{A21B4BB4-0ECD-4288-A2CA-FB85A6DE14A3}" destId="{BEE15B49-537F-4A8D-80AA-7C36C02226E2}" srcOrd="0" destOrd="0" presId="urn:microsoft.com/office/officeart/2009/layout/CircleArrowProcess"/>
    <dgm:cxn modelId="{98191F2C-B9D8-4CBA-8398-BF92B471B079}" type="presParOf" srcId="{CDD597B1-637C-44DD-B051-1ADA1F019A1E}" destId="{714394A5-4C0F-4B41-93F0-747701EC7B56}" srcOrd="3" destOrd="0" presId="urn:microsoft.com/office/officeart/2009/layout/CircleArrowProcess"/>
    <dgm:cxn modelId="{24868DB6-18DA-44D4-A6C2-4B116102EB45}" type="presParOf" srcId="{CDD597B1-637C-44DD-B051-1ADA1F019A1E}" destId="{43F98571-7AEE-4F53-A601-CABA5F34CA11}" srcOrd="4" destOrd="0" presId="urn:microsoft.com/office/officeart/2009/layout/CircleArrowProcess"/>
    <dgm:cxn modelId="{1AA365C9-5C20-47DB-BD4A-0E36875745B4}" type="presParOf" srcId="{43F98571-7AEE-4F53-A601-CABA5F34CA11}" destId="{070EF697-F1E9-4C04-BDF3-02095E9A86BE}" srcOrd="0" destOrd="0" presId="urn:microsoft.com/office/officeart/2009/layout/CircleArrowProcess"/>
    <dgm:cxn modelId="{EC6E1605-E4A7-49A4-98D2-91A357B140DA}" type="presParOf" srcId="{CDD597B1-637C-44DD-B051-1ADA1F019A1E}" destId="{95E4C918-2E01-48B8-B121-D5ECDA43C7C6}"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105499-2546-459C-9705-0DDD90E5E1D2}" type="doc">
      <dgm:prSet loTypeId="urn:microsoft.com/office/officeart/2005/8/layout/cycle2" loCatId="cycle" qsTypeId="urn:microsoft.com/office/officeart/2005/8/quickstyle/simple1" qsCatId="simple" csTypeId="urn:microsoft.com/office/officeart/2005/8/colors/accent5_1" csCatId="accent5" phldr="1"/>
      <dgm:spPr/>
      <dgm:t>
        <a:bodyPr/>
        <a:lstStyle/>
        <a:p>
          <a:endParaRPr lang="es-ES"/>
        </a:p>
      </dgm:t>
    </dgm:pt>
    <dgm:pt modelId="{590603A8-CB58-40C3-8F85-030CFE64C045}">
      <dgm:prSet phldrT="[Texto]" custT="1"/>
      <dgm:spPr/>
      <dgm:t>
        <a:bodyPr/>
        <a:lstStyle/>
        <a:p>
          <a:r>
            <a:rPr lang="es-ES" sz="1400" dirty="0" smtClean="0"/>
            <a:t>Tradicional</a:t>
          </a:r>
          <a:endParaRPr lang="es-ES" sz="1400" dirty="0"/>
        </a:p>
      </dgm:t>
    </dgm:pt>
    <dgm:pt modelId="{1C128424-2326-4C37-BA3C-CC858CE9390C}" type="parTrans" cxnId="{A6BB40D5-F2BD-422C-BB4F-4CDA0A3F9015}">
      <dgm:prSet/>
      <dgm:spPr/>
      <dgm:t>
        <a:bodyPr/>
        <a:lstStyle/>
        <a:p>
          <a:endParaRPr lang="es-ES" sz="1400"/>
        </a:p>
      </dgm:t>
    </dgm:pt>
    <dgm:pt modelId="{B8756FBF-40F7-4669-AA45-39C0955ADEB8}" type="sibTrans" cxnId="{A6BB40D5-F2BD-422C-BB4F-4CDA0A3F9015}">
      <dgm:prSet custT="1"/>
      <dgm:spPr/>
      <dgm:t>
        <a:bodyPr/>
        <a:lstStyle/>
        <a:p>
          <a:endParaRPr lang="es-ES" sz="1400"/>
        </a:p>
      </dgm:t>
    </dgm:pt>
    <dgm:pt modelId="{3B0A14B7-146E-4AC6-B282-911AEB3E36F5}">
      <dgm:prSet phldrT="[Texto]" custT="1"/>
      <dgm:spPr/>
      <dgm:t>
        <a:bodyPr/>
        <a:lstStyle/>
        <a:p>
          <a:r>
            <a:rPr lang="es-ES" sz="1400" dirty="0" smtClean="0"/>
            <a:t>Conductista</a:t>
          </a:r>
          <a:endParaRPr lang="es-ES" sz="1400" dirty="0"/>
        </a:p>
      </dgm:t>
    </dgm:pt>
    <dgm:pt modelId="{1BD8A778-C9AC-4C5A-9DCA-4601EBF6619A}" type="parTrans" cxnId="{249A54A8-CDAA-47E0-9D32-5B6ED08D7790}">
      <dgm:prSet/>
      <dgm:spPr/>
      <dgm:t>
        <a:bodyPr/>
        <a:lstStyle/>
        <a:p>
          <a:endParaRPr lang="es-ES" sz="1400"/>
        </a:p>
      </dgm:t>
    </dgm:pt>
    <dgm:pt modelId="{03E2259A-C0B2-48FD-9213-DD2244B1374C}" type="sibTrans" cxnId="{249A54A8-CDAA-47E0-9D32-5B6ED08D7790}">
      <dgm:prSet custT="1"/>
      <dgm:spPr/>
      <dgm:t>
        <a:bodyPr/>
        <a:lstStyle/>
        <a:p>
          <a:endParaRPr lang="es-ES" sz="1400"/>
        </a:p>
      </dgm:t>
    </dgm:pt>
    <dgm:pt modelId="{805B86AB-D596-4E74-8C51-E0560D0DD1AE}">
      <dgm:prSet phldrT="[Texto]" custT="1"/>
      <dgm:spPr/>
      <dgm:t>
        <a:bodyPr/>
        <a:lstStyle/>
        <a:p>
          <a:r>
            <a:rPr lang="es-ES" sz="1400" dirty="0" smtClean="0"/>
            <a:t>Romántico/Naturalista/Experiencial</a:t>
          </a:r>
          <a:endParaRPr lang="es-ES" sz="1400" dirty="0"/>
        </a:p>
      </dgm:t>
    </dgm:pt>
    <dgm:pt modelId="{D48B201C-B845-4940-B26C-AE96D5DA3C97}" type="parTrans" cxnId="{C58FEF2C-5BF4-436F-BE8D-E6215DFB7F4E}">
      <dgm:prSet/>
      <dgm:spPr/>
      <dgm:t>
        <a:bodyPr/>
        <a:lstStyle/>
        <a:p>
          <a:endParaRPr lang="es-ES" sz="1400"/>
        </a:p>
      </dgm:t>
    </dgm:pt>
    <dgm:pt modelId="{8EFEEFAC-F9EB-4E33-92CF-CC20B609BE39}" type="sibTrans" cxnId="{C58FEF2C-5BF4-436F-BE8D-E6215DFB7F4E}">
      <dgm:prSet custT="1"/>
      <dgm:spPr/>
      <dgm:t>
        <a:bodyPr/>
        <a:lstStyle/>
        <a:p>
          <a:endParaRPr lang="es-ES" sz="1400"/>
        </a:p>
      </dgm:t>
    </dgm:pt>
    <dgm:pt modelId="{DB9B3941-33F6-4D18-BF22-60E697151003}">
      <dgm:prSet phldrT="[Texto]" custT="1"/>
      <dgm:spPr/>
      <dgm:t>
        <a:bodyPr/>
        <a:lstStyle/>
        <a:p>
          <a:r>
            <a:rPr lang="es-ES" sz="1400" dirty="0" err="1" smtClean="0"/>
            <a:t>Cognoscitivista</a:t>
          </a:r>
          <a:r>
            <a:rPr lang="es-ES" sz="1400" dirty="0" smtClean="0"/>
            <a:t>/Desarrollista</a:t>
          </a:r>
          <a:endParaRPr lang="es-ES" sz="1400" dirty="0"/>
        </a:p>
      </dgm:t>
    </dgm:pt>
    <dgm:pt modelId="{30E5AFEC-60B8-47F6-9657-B029C0520165}" type="parTrans" cxnId="{9082B9D0-4C04-4DD1-A4DB-1F3BFC9C2E22}">
      <dgm:prSet/>
      <dgm:spPr/>
      <dgm:t>
        <a:bodyPr/>
        <a:lstStyle/>
        <a:p>
          <a:endParaRPr lang="es-ES" sz="1400"/>
        </a:p>
      </dgm:t>
    </dgm:pt>
    <dgm:pt modelId="{2606AC0F-C210-4A12-9909-9BF436A186FF}" type="sibTrans" cxnId="{9082B9D0-4C04-4DD1-A4DB-1F3BFC9C2E22}">
      <dgm:prSet custT="1"/>
      <dgm:spPr/>
      <dgm:t>
        <a:bodyPr/>
        <a:lstStyle/>
        <a:p>
          <a:endParaRPr lang="es-ES" sz="1400"/>
        </a:p>
      </dgm:t>
    </dgm:pt>
    <dgm:pt modelId="{7BEAD182-7B00-44A1-B1CB-E852AD8F6BFF}">
      <dgm:prSet phldrT="[Texto]" custT="1"/>
      <dgm:spPr/>
      <dgm:t>
        <a:bodyPr/>
        <a:lstStyle/>
        <a:p>
          <a:r>
            <a:rPr lang="es-ES" sz="1400" dirty="0" smtClean="0"/>
            <a:t>Educacional-Constructivista</a:t>
          </a:r>
          <a:endParaRPr lang="es-ES" sz="1400" dirty="0"/>
        </a:p>
      </dgm:t>
    </dgm:pt>
    <dgm:pt modelId="{8B54CD55-D475-4E94-B115-E646E4DFD025}" type="parTrans" cxnId="{0A0F530A-F2E9-4828-85B8-C310150B8836}">
      <dgm:prSet/>
      <dgm:spPr/>
      <dgm:t>
        <a:bodyPr/>
        <a:lstStyle/>
        <a:p>
          <a:endParaRPr lang="es-ES" sz="1400"/>
        </a:p>
      </dgm:t>
    </dgm:pt>
    <dgm:pt modelId="{7606773B-9E12-47F1-AE82-07CF1C04614E}" type="sibTrans" cxnId="{0A0F530A-F2E9-4828-85B8-C310150B8836}">
      <dgm:prSet custT="1"/>
      <dgm:spPr/>
      <dgm:t>
        <a:bodyPr/>
        <a:lstStyle/>
        <a:p>
          <a:endParaRPr lang="es-ES" sz="1400"/>
        </a:p>
      </dgm:t>
    </dgm:pt>
    <dgm:pt modelId="{550661A4-D348-402B-AA97-4E7DABA11544}" type="pres">
      <dgm:prSet presAssocID="{75105499-2546-459C-9705-0DDD90E5E1D2}" presName="cycle" presStyleCnt="0">
        <dgm:presLayoutVars>
          <dgm:dir/>
          <dgm:resizeHandles val="exact"/>
        </dgm:presLayoutVars>
      </dgm:prSet>
      <dgm:spPr/>
      <dgm:t>
        <a:bodyPr/>
        <a:lstStyle/>
        <a:p>
          <a:endParaRPr lang="es-PE"/>
        </a:p>
      </dgm:t>
    </dgm:pt>
    <dgm:pt modelId="{99A3E325-BA4C-4BD6-B807-03C4AF39FCB0}" type="pres">
      <dgm:prSet presAssocID="{590603A8-CB58-40C3-8F85-030CFE64C045}" presName="node" presStyleLbl="node1" presStyleIdx="0" presStyleCnt="5">
        <dgm:presLayoutVars>
          <dgm:bulletEnabled val="1"/>
        </dgm:presLayoutVars>
      </dgm:prSet>
      <dgm:spPr/>
      <dgm:t>
        <a:bodyPr/>
        <a:lstStyle/>
        <a:p>
          <a:endParaRPr lang="es-ES"/>
        </a:p>
      </dgm:t>
    </dgm:pt>
    <dgm:pt modelId="{9AF965BF-FEA5-458C-9AB2-2F58B842773F}" type="pres">
      <dgm:prSet presAssocID="{B8756FBF-40F7-4669-AA45-39C0955ADEB8}" presName="sibTrans" presStyleLbl="sibTrans2D1" presStyleIdx="0" presStyleCnt="5"/>
      <dgm:spPr/>
      <dgm:t>
        <a:bodyPr/>
        <a:lstStyle/>
        <a:p>
          <a:endParaRPr lang="es-PE"/>
        </a:p>
      </dgm:t>
    </dgm:pt>
    <dgm:pt modelId="{9EC847E3-75B4-47DB-93F6-845E4AD1A7D1}" type="pres">
      <dgm:prSet presAssocID="{B8756FBF-40F7-4669-AA45-39C0955ADEB8}" presName="connectorText" presStyleLbl="sibTrans2D1" presStyleIdx="0" presStyleCnt="5"/>
      <dgm:spPr/>
      <dgm:t>
        <a:bodyPr/>
        <a:lstStyle/>
        <a:p>
          <a:endParaRPr lang="es-PE"/>
        </a:p>
      </dgm:t>
    </dgm:pt>
    <dgm:pt modelId="{0ACB6B23-154D-474F-AF3B-461D216FE508}" type="pres">
      <dgm:prSet presAssocID="{3B0A14B7-146E-4AC6-B282-911AEB3E36F5}" presName="node" presStyleLbl="node1" presStyleIdx="1" presStyleCnt="5">
        <dgm:presLayoutVars>
          <dgm:bulletEnabled val="1"/>
        </dgm:presLayoutVars>
      </dgm:prSet>
      <dgm:spPr/>
      <dgm:t>
        <a:bodyPr/>
        <a:lstStyle/>
        <a:p>
          <a:endParaRPr lang="es-ES"/>
        </a:p>
      </dgm:t>
    </dgm:pt>
    <dgm:pt modelId="{01B8328E-75B2-4F9B-8174-A955DD2328D2}" type="pres">
      <dgm:prSet presAssocID="{03E2259A-C0B2-48FD-9213-DD2244B1374C}" presName="sibTrans" presStyleLbl="sibTrans2D1" presStyleIdx="1" presStyleCnt="5"/>
      <dgm:spPr/>
      <dgm:t>
        <a:bodyPr/>
        <a:lstStyle/>
        <a:p>
          <a:endParaRPr lang="es-PE"/>
        </a:p>
      </dgm:t>
    </dgm:pt>
    <dgm:pt modelId="{E19FCCE9-6DDA-4EF3-8CD9-71BA28E5BC14}" type="pres">
      <dgm:prSet presAssocID="{03E2259A-C0B2-48FD-9213-DD2244B1374C}" presName="connectorText" presStyleLbl="sibTrans2D1" presStyleIdx="1" presStyleCnt="5"/>
      <dgm:spPr/>
      <dgm:t>
        <a:bodyPr/>
        <a:lstStyle/>
        <a:p>
          <a:endParaRPr lang="es-PE"/>
        </a:p>
      </dgm:t>
    </dgm:pt>
    <dgm:pt modelId="{E637D91F-6206-46A0-9DCB-3EEE2DB4B75E}" type="pres">
      <dgm:prSet presAssocID="{805B86AB-D596-4E74-8C51-E0560D0DD1AE}" presName="node" presStyleLbl="node1" presStyleIdx="2" presStyleCnt="5">
        <dgm:presLayoutVars>
          <dgm:bulletEnabled val="1"/>
        </dgm:presLayoutVars>
      </dgm:prSet>
      <dgm:spPr/>
      <dgm:t>
        <a:bodyPr/>
        <a:lstStyle/>
        <a:p>
          <a:endParaRPr lang="es-ES"/>
        </a:p>
      </dgm:t>
    </dgm:pt>
    <dgm:pt modelId="{AB0317D6-E61B-4A70-B5A7-E952F03988F1}" type="pres">
      <dgm:prSet presAssocID="{8EFEEFAC-F9EB-4E33-92CF-CC20B609BE39}" presName="sibTrans" presStyleLbl="sibTrans2D1" presStyleIdx="2" presStyleCnt="5"/>
      <dgm:spPr/>
      <dgm:t>
        <a:bodyPr/>
        <a:lstStyle/>
        <a:p>
          <a:endParaRPr lang="es-PE"/>
        </a:p>
      </dgm:t>
    </dgm:pt>
    <dgm:pt modelId="{E489CFC7-D4C1-43C9-9427-50C4DAB06DB8}" type="pres">
      <dgm:prSet presAssocID="{8EFEEFAC-F9EB-4E33-92CF-CC20B609BE39}" presName="connectorText" presStyleLbl="sibTrans2D1" presStyleIdx="2" presStyleCnt="5"/>
      <dgm:spPr/>
      <dgm:t>
        <a:bodyPr/>
        <a:lstStyle/>
        <a:p>
          <a:endParaRPr lang="es-PE"/>
        </a:p>
      </dgm:t>
    </dgm:pt>
    <dgm:pt modelId="{32FD7463-E84C-41AF-8731-C833A7004F6A}" type="pres">
      <dgm:prSet presAssocID="{DB9B3941-33F6-4D18-BF22-60E697151003}" presName="node" presStyleLbl="node1" presStyleIdx="3" presStyleCnt="5">
        <dgm:presLayoutVars>
          <dgm:bulletEnabled val="1"/>
        </dgm:presLayoutVars>
      </dgm:prSet>
      <dgm:spPr/>
      <dgm:t>
        <a:bodyPr/>
        <a:lstStyle/>
        <a:p>
          <a:endParaRPr lang="es-ES"/>
        </a:p>
      </dgm:t>
    </dgm:pt>
    <dgm:pt modelId="{260D76AB-A2B6-4D13-AFE3-0516A73EF7D5}" type="pres">
      <dgm:prSet presAssocID="{2606AC0F-C210-4A12-9909-9BF436A186FF}" presName="sibTrans" presStyleLbl="sibTrans2D1" presStyleIdx="3" presStyleCnt="5"/>
      <dgm:spPr/>
      <dgm:t>
        <a:bodyPr/>
        <a:lstStyle/>
        <a:p>
          <a:endParaRPr lang="es-PE"/>
        </a:p>
      </dgm:t>
    </dgm:pt>
    <dgm:pt modelId="{3EE5D0BE-9BF1-4F1F-92EC-A64F4758A4C0}" type="pres">
      <dgm:prSet presAssocID="{2606AC0F-C210-4A12-9909-9BF436A186FF}" presName="connectorText" presStyleLbl="sibTrans2D1" presStyleIdx="3" presStyleCnt="5"/>
      <dgm:spPr/>
      <dgm:t>
        <a:bodyPr/>
        <a:lstStyle/>
        <a:p>
          <a:endParaRPr lang="es-PE"/>
        </a:p>
      </dgm:t>
    </dgm:pt>
    <dgm:pt modelId="{ACD7DBEC-5D1F-4B66-880A-E1B1DC50671E}" type="pres">
      <dgm:prSet presAssocID="{7BEAD182-7B00-44A1-B1CB-E852AD8F6BFF}" presName="node" presStyleLbl="node1" presStyleIdx="4" presStyleCnt="5">
        <dgm:presLayoutVars>
          <dgm:bulletEnabled val="1"/>
        </dgm:presLayoutVars>
      </dgm:prSet>
      <dgm:spPr/>
      <dgm:t>
        <a:bodyPr/>
        <a:lstStyle/>
        <a:p>
          <a:endParaRPr lang="es-ES"/>
        </a:p>
      </dgm:t>
    </dgm:pt>
    <dgm:pt modelId="{4E2B3A3F-0AF8-44FB-8ACD-AC05786E0E83}" type="pres">
      <dgm:prSet presAssocID="{7606773B-9E12-47F1-AE82-07CF1C04614E}" presName="sibTrans" presStyleLbl="sibTrans2D1" presStyleIdx="4" presStyleCnt="5"/>
      <dgm:spPr/>
      <dgm:t>
        <a:bodyPr/>
        <a:lstStyle/>
        <a:p>
          <a:endParaRPr lang="es-PE"/>
        </a:p>
      </dgm:t>
    </dgm:pt>
    <dgm:pt modelId="{BFC38486-6E88-4D7D-83F8-B4843FBB65EA}" type="pres">
      <dgm:prSet presAssocID="{7606773B-9E12-47F1-AE82-07CF1C04614E}" presName="connectorText" presStyleLbl="sibTrans2D1" presStyleIdx="4" presStyleCnt="5"/>
      <dgm:spPr/>
      <dgm:t>
        <a:bodyPr/>
        <a:lstStyle/>
        <a:p>
          <a:endParaRPr lang="es-PE"/>
        </a:p>
      </dgm:t>
    </dgm:pt>
  </dgm:ptLst>
  <dgm:cxnLst>
    <dgm:cxn modelId="{84232252-83F4-4945-A5DE-B62C55334251}" type="presOf" srcId="{B8756FBF-40F7-4669-AA45-39C0955ADEB8}" destId="{9EC847E3-75B4-47DB-93F6-845E4AD1A7D1}" srcOrd="1" destOrd="0" presId="urn:microsoft.com/office/officeart/2005/8/layout/cycle2"/>
    <dgm:cxn modelId="{FB2C6A47-1FA2-4371-99E5-D46E3A8EC5B0}" type="presOf" srcId="{8EFEEFAC-F9EB-4E33-92CF-CC20B609BE39}" destId="{AB0317D6-E61B-4A70-B5A7-E952F03988F1}" srcOrd="0" destOrd="0" presId="urn:microsoft.com/office/officeart/2005/8/layout/cycle2"/>
    <dgm:cxn modelId="{14A10CEB-BFAB-4B83-AA6E-9CA18249E84D}" type="presOf" srcId="{3B0A14B7-146E-4AC6-B282-911AEB3E36F5}" destId="{0ACB6B23-154D-474F-AF3B-461D216FE508}" srcOrd="0" destOrd="0" presId="urn:microsoft.com/office/officeart/2005/8/layout/cycle2"/>
    <dgm:cxn modelId="{1FDBCD86-163F-4113-BC96-203281B6B71B}" type="presOf" srcId="{03E2259A-C0B2-48FD-9213-DD2244B1374C}" destId="{01B8328E-75B2-4F9B-8174-A955DD2328D2}" srcOrd="0" destOrd="0" presId="urn:microsoft.com/office/officeart/2005/8/layout/cycle2"/>
    <dgm:cxn modelId="{148676AD-454D-4AF0-A4FF-D3CF5BDE610B}" type="presOf" srcId="{DB9B3941-33F6-4D18-BF22-60E697151003}" destId="{32FD7463-E84C-41AF-8731-C833A7004F6A}" srcOrd="0" destOrd="0" presId="urn:microsoft.com/office/officeart/2005/8/layout/cycle2"/>
    <dgm:cxn modelId="{2677F926-96AE-4108-926F-1DF923B292E5}" type="presOf" srcId="{7606773B-9E12-47F1-AE82-07CF1C04614E}" destId="{BFC38486-6E88-4D7D-83F8-B4843FBB65EA}" srcOrd="1" destOrd="0" presId="urn:microsoft.com/office/officeart/2005/8/layout/cycle2"/>
    <dgm:cxn modelId="{FAF9174D-162F-47B7-8ADA-4CFF8284D43B}" type="presOf" srcId="{8EFEEFAC-F9EB-4E33-92CF-CC20B609BE39}" destId="{E489CFC7-D4C1-43C9-9427-50C4DAB06DB8}" srcOrd="1" destOrd="0" presId="urn:microsoft.com/office/officeart/2005/8/layout/cycle2"/>
    <dgm:cxn modelId="{7A036B77-930D-4D9A-B134-2C1B43AD6829}" type="presOf" srcId="{2606AC0F-C210-4A12-9909-9BF436A186FF}" destId="{260D76AB-A2B6-4D13-AFE3-0516A73EF7D5}" srcOrd="0" destOrd="0" presId="urn:microsoft.com/office/officeart/2005/8/layout/cycle2"/>
    <dgm:cxn modelId="{132A67FB-24BC-4CAF-98DB-2D060F42B16E}" type="presOf" srcId="{7606773B-9E12-47F1-AE82-07CF1C04614E}" destId="{4E2B3A3F-0AF8-44FB-8ACD-AC05786E0E83}" srcOrd="0" destOrd="0" presId="urn:microsoft.com/office/officeart/2005/8/layout/cycle2"/>
    <dgm:cxn modelId="{A6BB40D5-F2BD-422C-BB4F-4CDA0A3F9015}" srcId="{75105499-2546-459C-9705-0DDD90E5E1D2}" destId="{590603A8-CB58-40C3-8F85-030CFE64C045}" srcOrd="0" destOrd="0" parTransId="{1C128424-2326-4C37-BA3C-CC858CE9390C}" sibTransId="{B8756FBF-40F7-4669-AA45-39C0955ADEB8}"/>
    <dgm:cxn modelId="{0112E7CC-E314-4793-B8D5-C261F5BE6A4E}" type="presOf" srcId="{7BEAD182-7B00-44A1-B1CB-E852AD8F6BFF}" destId="{ACD7DBEC-5D1F-4B66-880A-E1B1DC50671E}" srcOrd="0" destOrd="0" presId="urn:microsoft.com/office/officeart/2005/8/layout/cycle2"/>
    <dgm:cxn modelId="{9082B9D0-4C04-4DD1-A4DB-1F3BFC9C2E22}" srcId="{75105499-2546-459C-9705-0DDD90E5E1D2}" destId="{DB9B3941-33F6-4D18-BF22-60E697151003}" srcOrd="3" destOrd="0" parTransId="{30E5AFEC-60B8-47F6-9657-B029C0520165}" sibTransId="{2606AC0F-C210-4A12-9909-9BF436A186FF}"/>
    <dgm:cxn modelId="{AE62D1ED-537D-4218-BA8E-F8B716438B7E}" type="presOf" srcId="{03E2259A-C0B2-48FD-9213-DD2244B1374C}" destId="{E19FCCE9-6DDA-4EF3-8CD9-71BA28E5BC14}" srcOrd="1" destOrd="0" presId="urn:microsoft.com/office/officeart/2005/8/layout/cycle2"/>
    <dgm:cxn modelId="{9D1D84E0-C498-4F9C-9AB6-2A0F610B554A}" type="presOf" srcId="{B8756FBF-40F7-4669-AA45-39C0955ADEB8}" destId="{9AF965BF-FEA5-458C-9AB2-2F58B842773F}" srcOrd="0" destOrd="0" presId="urn:microsoft.com/office/officeart/2005/8/layout/cycle2"/>
    <dgm:cxn modelId="{C58FEF2C-5BF4-436F-BE8D-E6215DFB7F4E}" srcId="{75105499-2546-459C-9705-0DDD90E5E1D2}" destId="{805B86AB-D596-4E74-8C51-E0560D0DD1AE}" srcOrd="2" destOrd="0" parTransId="{D48B201C-B845-4940-B26C-AE96D5DA3C97}" sibTransId="{8EFEEFAC-F9EB-4E33-92CF-CC20B609BE39}"/>
    <dgm:cxn modelId="{249A54A8-CDAA-47E0-9D32-5B6ED08D7790}" srcId="{75105499-2546-459C-9705-0DDD90E5E1D2}" destId="{3B0A14B7-146E-4AC6-B282-911AEB3E36F5}" srcOrd="1" destOrd="0" parTransId="{1BD8A778-C9AC-4C5A-9DCA-4601EBF6619A}" sibTransId="{03E2259A-C0B2-48FD-9213-DD2244B1374C}"/>
    <dgm:cxn modelId="{DC306072-D3CC-410B-AEDC-2AE4065D46E0}" type="presOf" srcId="{805B86AB-D596-4E74-8C51-E0560D0DD1AE}" destId="{E637D91F-6206-46A0-9DCB-3EEE2DB4B75E}" srcOrd="0" destOrd="0" presId="urn:microsoft.com/office/officeart/2005/8/layout/cycle2"/>
    <dgm:cxn modelId="{82124393-77D5-4A34-A1C6-DE4E2C7DE589}" type="presOf" srcId="{75105499-2546-459C-9705-0DDD90E5E1D2}" destId="{550661A4-D348-402B-AA97-4E7DABA11544}" srcOrd="0" destOrd="0" presId="urn:microsoft.com/office/officeart/2005/8/layout/cycle2"/>
    <dgm:cxn modelId="{4CDFCEF8-3629-4C85-8749-0A0E1481AA00}" type="presOf" srcId="{2606AC0F-C210-4A12-9909-9BF436A186FF}" destId="{3EE5D0BE-9BF1-4F1F-92EC-A64F4758A4C0}" srcOrd="1" destOrd="0" presId="urn:microsoft.com/office/officeart/2005/8/layout/cycle2"/>
    <dgm:cxn modelId="{0A0F530A-F2E9-4828-85B8-C310150B8836}" srcId="{75105499-2546-459C-9705-0DDD90E5E1D2}" destId="{7BEAD182-7B00-44A1-B1CB-E852AD8F6BFF}" srcOrd="4" destOrd="0" parTransId="{8B54CD55-D475-4E94-B115-E646E4DFD025}" sibTransId="{7606773B-9E12-47F1-AE82-07CF1C04614E}"/>
    <dgm:cxn modelId="{977141C3-2447-43FB-88B1-4A33A6249C78}" type="presOf" srcId="{590603A8-CB58-40C3-8F85-030CFE64C045}" destId="{99A3E325-BA4C-4BD6-B807-03C4AF39FCB0}" srcOrd="0" destOrd="0" presId="urn:microsoft.com/office/officeart/2005/8/layout/cycle2"/>
    <dgm:cxn modelId="{77A5F4DD-DE38-4786-BD1E-CEAB47987778}" type="presParOf" srcId="{550661A4-D348-402B-AA97-4E7DABA11544}" destId="{99A3E325-BA4C-4BD6-B807-03C4AF39FCB0}" srcOrd="0" destOrd="0" presId="urn:microsoft.com/office/officeart/2005/8/layout/cycle2"/>
    <dgm:cxn modelId="{DBA42A7B-D67D-496F-9CB3-05D4D50E8A06}" type="presParOf" srcId="{550661A4-D348-402B-AA97-4E7DABA11544}" destId="{9AF965BF-FEA5-458C-9AB2-2F58B842773F}" srcOrd="1" destOrd="0" presId="urn:microsoft.com/office/officeart/2005/8/layout/cycle2"/>
    <dgm:cxn modelId="{8C7B1544-4A6F-4D4D-9B84-F6314D432E7D}" type="presParOf" srcId="{9AF965BF-FEA5-458C-9AB2-2F58B842773F}" destId="{9EC847E3-75B4-47DB-93F6-845E4AD1A7D1}" srcOrd="0" destOrd="0" presId="urn:microsoft.com/office/officeart/2005/8/layout/cycle2"/>
    <dgm:cxn modelId="{92C7A428-808D-4A23-8D63-EBCC2FFFCC6B}" type="presParOf" srcId="{550661A4-D348-402B-AA97-4E7DABA11544}" destId="{0ACB6B23-154D-474F-AF3B-461D216FE508}" srcOrd="2" destOrd="0" presId="urn:microsoft.com/office/officeart/2005/8/layout/cycle2"/>
    <dgm:cxn modelId="{DDCEF340-B51F-4955-BD7D-7BE72C2CDAFC}" type="presParOf" srcId="{550661A4-D348-402B-AA97-4E7DABA11544}" destId="{01B8328E-75B2-4F9B-8174-A955DD2328D2}" srcOrd="3" destOrd="0" presId="urn:microsoft.com/office/officeart/2005/8/layout/cycle2"/>
    <dgm:cxn modelId="{00A91BEF-7659-482E-8D8F-69B03435EA3D}" type="presParOf" srcId="{01B8328E-75B2-4F9B-8174-A955DD2328D2}" destId="{E19FCCE9-6DDA-4EF3-8CD9-71BA28E5BC14}" srcOrd="0" destOrd="0" presId="urn:microsoft.com/office/officeart/2005/8/layout/cycle2"/>
    <dgm:cxn modelId="{6FB7DF9F-F2CD-4448-8BFA-4FE75C2728BD}" type="presParOf" srcId="{550661A4-D348-402B-AA97-4E7DABA11544}" destId="{E637D91F-6206-46A0-9DCB-3EEE2DB4B75E}" srcOrd="4" destOrd="0" presId="urn:microsoft.com/office/officeart/2005/8/layout/cycle2"/>
    <dgm:cxn modelId="{716840B6-3F1D-4376-8A6A-729A4986687F}" type="presParOf" srcId="{550661A4-D348-402B-AA97-4E7DABA11544}" destId="{AB0317D6-E61B-4A70-B5A7-E952F03988F1}" srcOrd="5" destOrd="0" presId="urn:microsoft.com/office/officeart/2005/8/layout/cycle2"/>
    <dgm:cxn modelId="{5E901E37-F217-4DEE-B43D-9FE2768F6522}" type="presParOf" srcId="{AB0317D6-E61B-4A70-B5A7-E952F03988F1}" destId="{E489CFC7-D4C1-43C9-9427-50C4DAB06DB8}" srcOrd="0" destOrd="0" presId="urn:microsoft.com/office/officeart/2005/8/layout/cycle2"/>
    <dgm:cxn modelId="{8B8ADE60-977C-4C9A-9A15-470744D201AE}" type="presParOf" srcId="{550661A4-D348-402B-AA97-4E7DABA11544}" destId="{32FD7463-E84C-41AF-8731-C833A7004F6A}" srcOrd="6" destOrd="0" presId="urn:microsoft.com/office/officeart/2005/8/layout/cycle2"/>
    <dgm:cxn modelId="{5CD16637-FB95-4CF3-B817-71582D2CDCFB}" type="presParOf" srcId="{550661A4-D348-402B-AA97-4E7DABA11544}" destId="{260D76AB-A2B6-4D13-AFE3-0516A73EF7D5}" srcOrd="7" destOrd="0" presId="urn:microsoft.com/office/officeart/2005/8/layout/cycle2"/>
    <dgm:cxn modelId="{8ECA1776-E91F-454B-95F2-E15478288715}" type="presParOf" srcId="{260D76AB-A2B6-4D13-AFE3-0516A73EF7D5}" destId="{3EE5D0BE-9BF1-4F1F-92EC-A64F4758A4C0}" srcOrd="0" destOrd="0" presId="urn:microsoft.com/office/officeart/2005/8/layout/cycle2"/>
    <dgm:cxn modelId="{265724E7-3AE2-47D4-A6D8-791CC1DF8CEC}" type="presParOf" srcId="{550661A4-D348-402B-AA97-4E7DABA11544}" destId="{ACD7DBEC-5D1F-4B66-880A-E1B1DC50671E}" srcOrd="8" destOrd="0" presId="urn:microsoft.com/office/officeart/2005/8/layout/cycle2"/>
    <dgm:cxn modelId="{CABE7664-9D46-4535-BAAD-B9EC2EC44F54}" type="presParOf" srcId="{550661A4-D348-402B-AA97-4E7DABA11544}" destId="{4E2B3A3F-0AF8-44FB-8ACD-AC05786E0E83}" srcOrd="9" destOrd="0" presId="urn:microsoft.com/office/officeart/2005/8/layout/cycle2"/>
    <dgm:cxn modelId="{3CA41521-E145-495D-9CB4-489AA13D3BAF}" type="presParOf" srcId="{4E2B3A3F-0AF8-44FB-8ACD-AC05786E0E83}" destId="{BFC38486-6E88-4D7D-83F8-B4843FBB65E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D72A52-E194-4C8C-8914-6DB32E10580D}">
      <dsp:nvSpPr>
        <dsp:cNvPr id="0" name=""/>
        <dsp:cNvSpPr/>
      </dsp:nvSpPr>
      <dsp:spPr>
        <a:xfrm>
          <a:off x="1613414" y="0"/>
          <a:ext cx="1980563" cy="1980864"/>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8D1034-BC0D-4DFC-AFF0-5B079C628D5D}">
      <dsp:nvSpPr>
        <dsp:cNvPr id="0" name=""/>
        <dsp:cNvSpPr/>
      </dsp:nvSpPr>
      <dsp:spPr>
        <a:xfrm>
          <a:off x="2051184" y="715152"/>
          <a:ext cx="1100560" cy="550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a:t>Información</a:t>
          </a:r>
        </a:p>
      </dsp:txBody>
      <dsp:txXfrm>
        <a:off x="2051184" y="715152"/>
        <a:ext cx="1100560" cy="550148"/>
      </dsp:txXfrm>
    </dsp:sp>
    <dsp:sp modelId="{BEE15B49-537F-4A8D-80AA-7C36C02226E2}">
      <dsp:nvSpPr>
        <dsp:cNvPr id="0" name=""/>
        <dsp:cNvSpPr/>
      </dsp:nvSpPr>
      <dsp:spPr>
        <a:xfrm>
          <a:off x="1063320" y="1138153"/>
          <a:ext cx="1980563" cy="1980864"/>
        </a:xfrm>
        <a:prstGeom prst="leftCircularArrow">
          <a:avLst>
            <a:gd name="adj1" fmla="val 10980"/>
            <a:gd name="adj2" fmla="val 1142322"/>
            <a:gd name="adj3" fmla="val 6300000"/>
            <a:gd name="adj4" fmla="val 18900000"/>
            <a:gd name="adj5" fmla="val 125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4394A5-4C0F-4B41-93F0-747701EC7B56}">
      <dsp:nvSpPr>
        <dsp:cNvPr id="0" name=""/>
        <dsp:cNvSpPr/>
      </dsp:nvSpPr>
      <dsp:spPr>
        <a:xfrm>
          <a:off x="1503321" y="1859889"/>
          <a:ext cx="1100560" cy="550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a:t>Colaboración</a:t>
          </a:r>
        </a:p>
      </dsp:txBody>
      <dsp:txXfrm>
        <a:off x="1503321" y="1859889"/>
        <a:ext cx="1100560" cy="550148"/>
      </dsp:txXfrm>
    </dsp:sp>
    <dsp:sp modelId="{070EF697-F1E9-4C04-BDF3-02095E9A86BE}">
      <dsp:nvSpPr>
        <dsp:cNvPr id="0" name=""/>
        <dsp:cNvSpPr/>
      </dsp:nvSpPr>
      <dsp:spPr>
        <a:xfrm>
          <a:off x="1754378" y="2412507"/>
          <a:ext cx="1701610" cy="1702292"/>
        </a:xfrm>
        <a:prstGeom prst="blockArc">
          <a:avLst>
            <a:gd name="adj1" fmla="val 13500000"/>
            <a:gd name="adj2" fmla="val 10800000"/>
            <a:gd name="adj3" fmla="val 1274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E4C918-2E01-48B8-B121-D5ECDA43C7C6}">
      <dsp:nvSpPr>
        <dsp:cNvPr id="0" name=""/>
        <dsp:cNvSpPr/>
      </dsp:nvSpPr>
      <dsp:spPr>
        <a:xfrm>
          <a:off x="2053787" y="3006272"/>
          <a:ext cx="1100560" cy="550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a:t>Aprendizaje</a:t>
          </a:r>
        </a:p>
      </dsp:txBody>
      <dsp:txXfrm>
        <a:off x="2053787" y="3006272"/>
        <a:ext cx="1100560" cy="5501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A3E325-BA4C-4BD6-B807-03C4AF39FCB0}">
      <dsp:nvSpPr>
        <dsp:cNvPr id="0" name=""/>
        <dsp:cNvSpPr/>
      </dsp:nvSpPr>
      <dsp:spPr>
        <a:xfrm>
          <a:off x="2434828" y="401"/>
          <a:ext cx="1226343" cy="1226343"/>
        </a:xfrm>
        <a:prstGeom prst="ellips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kern="1200" dirty="0" smtClean="0"/>
            <a:t>Tradicional</a:t>
          </a:r>
          <a:endParaRPr lang="es-ES" sz="1400" kern="1200" dirty="0"/>
        </a:p>
      </dsp:txBody>
      <dsp:txXfrm>
        <a:off x="2614422" y="179995"/>
        <a:ext cx="867155" cy="867155"/>
      </dsp:txXfrm>
    </dsp:sp>
    <dsp:sp modelId="{9AF965BF-FEA5-458C-9AB2-2F58B842773F}">
      <dsp:nvSpPr>
        <dsp:cNvPr id="0" name=""/>
        <dsp:cNvSpPr/>
      </dsp:nvSpPr>
      <dsp:spPr>
        <a:xfrm rot="2160000">
          <a:off x="3622675" y="942976"/>
          <a:ext cx="327092" cy="413891"/>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a:off x="3632045" y="996915"/>
        <a:ext cx="228964" cy="248335"/>
      </dsp:txXfrm>
    </dsp:sp>
    <dsp:sp modelId="{0ACB6B23-154D-474F-AF3B-461D216FE508}">
      <dsp:nvSpPr>
        <dsp:cNvPr id="0" name=""/>
        <dsp:cNvSpPr/>
      </dsp:nvSpPr>
      <dsp:spPr>
        <a:xfrm>
          <a:off x="3926250" y="1083982"/>
          <a:ext cx="1226343" cy="1226343"/>
        </a:xfrm>
        <a:prstGeom prst="ellips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kern="1200" dirty="0" smtClean="0"/>
            <a:t>Conductista</a:t>
          </a:r>
          <a:endParaRPr lang="es-ES" sz="1400" kern="1200" dirty="0"/>
        </a:p>
      </dsp:txBody>
      <dsp:txXfrm>
        <a:off x="4105844" y="1263576"/>
        <a:ext cx="867155" cy="867155"/>
      </dsp:txXfrm>
    </dsp:sp>
    <dsp:sp modelId="{01B8328E-75B2-4F9B-8174-A955DD2328D2}">
      <dsp:nvSpPr>
        <dsp:cNvPr id="0" name=""/>
        <dsp:cNvSpPr/>
      </dsp:nvSpPr>
      <dsp:spPr>
        <a:xfrm rot="6480000">
          <a:off x="4093900" y="2358041"/>
          <a:ext cx="327092" cy="413891"/>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rot="10800000">
        <a:off x="4158126" y="2394156"/>
        <a:ext cx="228964" cy="248335"/>
      </dsp:txXfrm>
    </dsp:sp>
    <dsp:sp modelId="{E637D91F-6206-46A0-9DCB-3EEE2DB4B75E}">
      <dsp:nvSpPr>
        <dsp:cNvPr id="0" name=""/>
        <dsp:cNvSpPr/>
      </dsp:nvSpPr>
      <dsp:spPr>
        <a:xfrm>
          <a:off x="3356577" y="2837255"/>
          <a:ext cx="1226343" cy="1226343"/>
        </a:xfrm>
        <a:prstGeom prst="ellips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kern="1200" dirty="0" smtClean="0"/>
            <a:t>Romántico/Naturalista/Experiencial</a:t>
          </a:r>
          <a:endParaRPr lang="es-ES" sz="1400" kern="1200" dirty="0"/>
        </a:p>
      </dsp:txBody>
      <dsp:txXfrm>
        <a:off x="3536171" y="3016849"/>
        <a:ext cx="867155" cy="867155"/>
      </dsp:txXfrm>
    </dsp:sp>
    <dsp:sp modelId="{AB0317D6-E61B-4A70-B5A7-E952F03988F1}">
      <dsp:nvSpPr>
        <dsp:cNvPr id="0" name=""/>
        <dsp:cNvSpPr/>
      </dsp:nvSpPr>
      <dsp:spPr>
        <a:xfrm rot="10800000">
          <a:off x="2893711" y="3243481"/>
          <a:ext cx="327092" cy="413891"/>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rot="10800000">
        <a:off x="2991839" y="3326259"/>
        <a:ext cx="228964" cy="248335"/>
      </dsp:txXfrm>
    </dsp:sp>
    <dsp:sp modelId="{32FD7463-E84C-41AF-8731-C833A7004F6A}">
      <dsp:nvSpPr>
        <dsp:cNvPr id="0" name=""/>
        <dsp:cNvSpPr/>
      </dsp:nvSpPr>
      <dsp:spPr>
        <a:xfrm>
          <a:off x="1513078" y="2837255"/>
          <a:ext cx="1226343" cy="1226343"/>
        </a:xfrm>
        <a:prstGeom prst="ellips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kern="1200" dirty="0" err="1" smtClean="0"/>
            <a:t>Cognoscitivista</a:t>
          </a:r>
          <a:r>
            <a:rPr lang="es-ES" sz="1400" kern="1200" dirty="0" smtClean="0"/>
            <a:t>/Desarrollista</a:t>
          </a:r>
          <a:endParaRPr lang="es-ES" sz="1400" kern="1200" dirty="0"/>
        </a:p>
      </dsp:txBody>
      <dsp:txXfrm>
        <a:off x="1692672" y="3016849"/>
        <a:ext cx="867155" cy="867155"/>
      </dsp:txXfrm>
    </dsp:sp>
    <dsp:sp modelId="{260D76AB-A2B6-4D13-AFE3-0516A73EF7D5}">
      <dsp:nvSpPr>
        <dsp:cNvPr id="0" name=""/>
        <dsp:cNvSpPr/>
      </dsp:nvSpPr>
      <dsp:spPr>
        <a:xfrm rot="15120000">
          <a:off x="1680728" y="2375649"/>
          <a:ext cx="327092" cy="413891"/>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rot="10800000">
        <a:off x="1744954" y="2505090"/>
        <a:ext cx="228964" cy="248335"/>
      </dsp:txXfrm>
    </dsp:sp>
    <dsp:sp modelId="{ACD7DBEC-5D1F-4B66-880A-E1B1DC50671E}">
      <dsp:nvSpPr>
        <dsp:cNvPr id="0" name=""/>
        <dsp:cNvSpPr/>
      </dsp:nvSpPr>
      <dsp:spPr>
        <a:xfrm>
          <a:off x="943405" y="1083982"/>
          <a:ext cx="1226343" cy="1226343"/>
        </a:xfrm>
        <a:prstGeom prst="ellips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kern="1200" dirty="0" smtClean="0"/>
            <a:t>Educacional-Constructivista</a:t>
          </a:r>
          <a:endParaRPr lang="es-ES" sz="1400" kern="1200" dirty="0"/>
        </a:p>
      </dsp:txBody>
      <dsp:txXfrm>
        <a:off x="1122999" y="1263576"/>
        <a:ext cx="867155" cy="867155"/>
      </dsp:txXfrm>
    </dsp:sp>
    <dsp:sp modelId="{4E2B3A3F-0AF8-44FB-8ACD-AC05786E0E83}">
      <dsp:nvSpPr>
        <dsp:cNvPr id="0" name=""/>
        <dsp:cNvSpPr/>
      </dsp:nvSpPr>
      <dsp:spPr>
        <a:xfrm rot="19440000">
          <a:off x="2131253" y="953859"/>
          <a:ext cx="327092" cy="413891"/>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a:off x="2140623" y="1065476"/>
        <a:ext cx="228964" cy="248335"/>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452B2B-0BBC-4845-BD5C-6186374697E3}" type="datetimeFigureOut">
              <a:rPr lang="ko-KR" altLang="en-US" smtClean="0"/>
              <a:t>2019-05-22</a:t>
            </a:fld>
            <a:endParaRPr lang="ko-KR"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2153E3-D943-4A51-8AD5-41FA50EBC5B2}" type="slidenum">
              <a:rPr lang="ko-KR" altLang="en-US" smtClean="0"/>
              <a:t>‹Nº›</a:t>
            </a:fld>
            <a:endParaRPr lang="ko-KR" altLang="en-US" dirty="0"/>
          </a:p>
        </p:txBody>
      </p:sp>
    </p:spTree>
    <p:extLst>
      <p:ext uri="{BB962C8B-B14F-4D97-AF65-F5344CB8AC3E}">
        <p14:creationId xmlns:p14="http://schemas.microsoft.com/office/powerpoint/2010/main" val="11595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D823A0-7964-40AC-8F20-0020340B2157}" type="datetimeFigureOut">
              <a:rPr lang="es-PE" smtClean="0"/>
              <a:t>22/05/2019</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0FD0E-4857-4215-80DA-1E664BCF1AE3}" type="slidenum">
              <a:rPr lang="es-PE" smtClean="0"/>
              <a:t>‹Nº›</a:t>
            </a:fld>
            <a:endParaRPr lang="es-PE"/>
          </a:p>
        </p:txBody>
      </p:sp>
    </p:spTree>
    <p:extLst>
      <p:ext uri="{BB962C8B-B14F-4D97-AF65-F5344CB8AC3E}">
        <p14:creationId xmlns:p14="http://schemas.microsoft.com/office/powerpoint/2010/main" val="589545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5"/>
          <p:cNvSpPr>
            <a:spLocks noGrp="1"/>
          </p:cNvSpPr>
          <p:nvPr>
            <p:ph type="title" hasCustomPrompt="1"/>
          </p:nvPr>
        </p:nvSpPr>
        <p:spPr>
          <a:xfrm>
            <a:off x="0" y="627534"/>
            <a:ext cx="9144000" cy="533308"/>
          </a:xfrm>
          <a:prstGeom prst="rect">
            <a:avLst/>
          </a:prstGeom>
        </p:spPr>
        <p:txBody>
          <a:bodyPr anchor="ctr"/>
          <a:lstStyle>
            <a:lvl1pPr>
              <a:buFontTx/>
              <a:buNone/>
              <a:defRPr sz="3600" b="1">
                <a:solidFill>
                  <a:schemeClr val="tx1">
                    <a:lumMod val="75000"/>
                    <a:lumOff val="25000"/>
                  </a:schemeClr>
                </a:solidFill>
                <a:latin typeface="+mj-lt"/>
                <a:cs typeface="Arial" pitchFamily="34" charset="0"/>
              </a:defRPr>
            </a:lvl1pPr>
          </a:lstStyle>
          <a:p>
            <a:r>
              <a:rPr lang="en-US" altLang="ko-KR" dirty="0">
                <a:ea typeface="맑은 고딕" pitchFamily="50" charset="-127"/>
              </a:rPr>
              <a:t>FREE PPT TEMPLATES</a:t>
            </a:r>
            <a:endParaRPr lang="ko-KR" altLang="en-US" dirty="0"/>
          </a:p>
        </p:txBody>
      </p:sp>
      <p:sp>
        <p:nvSpPr>
          <p:cNvPr id="4" name="Text Placeholder 9">
            <a:extLst>
              <a:ext uri="{FF2B5EF4-FFF2-40B4-BE49-F238E27FC236}">
                <a16:creationId xmlns:a16="http://schemas.microsoft.com/office/drawing/2014/main" xmlns="" id="{B3F0AB86-7940-4230-BC06-4EF20DC497B6}"/>
              </a:ext>
            </a:extLst>
          </p:cNvPr>
          <p:cNvSpPr>
            <a:spLocks noGrp="1"/>
          </p:cNvSpPr>
          <p:nvPr>
            <p:ph type="body" sz="quarter" idx="12" hasCustomPrompt="1"/>
          </p:nvPr>
        </p:nvSpPr>
        <p:spPr>
          <a:xfrm>
            <a:off x="0" y="1203598"/>
            <a:ext cx="9143999" cy="432000"/>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3904619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1" name="Picture 4" descr="D:\KBM-정애\014-Fullppt\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71800" y="2499742"/>
            <a:ext cx="3600400" cy="1831222"/>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1"/>
          </p:cNvSpPr>
          <p:nvPr>
            <p:ph type="pic" idx="12" hasCustomPrompt="1"/>
          </p:nvPr>
        </p:nvSpPr>
        <p:spPr>
          <a:xfrm>
            <a:off x="3753800" y="2764640"/>
            <a:ext cx="1711407" cy="12496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00998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27162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2024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54817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4" hasCustomPrompt="1"/>
          </p:nvPr>
        </p:nvSpPr>
        <p:spPr>
          <a:xfrm>
            <a:off x="601244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5" hasCustomPrompt="1"/>
          </p:nvPr>
        </p:nvSpPr>
        <p:spPr>
          <a:xfrm>
            <a:off x="3280313" y="557440"/>
            <a:ext cx="2592000" cy="4032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8208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Picture Placeholder 2"/>
          <p:cNvSpPr>
            <a:spLocks noGrp="1"/>
          </p:cNvSpPr>
          <p:nvPr>
            <p:ph type="pic" idx="13" hasCustomPrompt="1"/>
          </p:nvPr>
        </p:nvSpPr>
        <p:spPr>
          <a:xfrm>
            <a:off x="3059900" y="1"/>
            <a:ext cx="30242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4" hasCustomPrompt="1"/>
          </p:nvPr>
        </p:nvSpPr>
        <p:spPr>
          <a:xfrm>
            <a:off x="45721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5" hasCustomPrompt="1"/>
          </p:nvPr>
        </p:nvSpPr>
        <p:spPr>
          <a:xfrm>
            <a:off x="30599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776476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2426012"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553804"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4" hasCustomPrompt="1"/>
          </p:nvPr>
        </p:nvSpPr>
        <p:spPr>
          <a:xfrm>
            <a:off x="4298220"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46261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514350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96912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xmlns="" id="{C7304401-68B8-4E0E-A9DB-540B76DF928B}"/>
              </a:ext>
            </a:extLst>
          </p:cNvPr>
          <p:cNvSpPr>
            <a:spLocks noGrp="1"/>
          </p:cNvSpPr>
          <p:nvPr>
            <p:ph type="pic" idx="14" hasCustomPrompt="1"/>
          </p:nvPr>
        </p:nvSpPr>
        <p:spPr>
          <a:xfrm>
            <a:off x="3563888" y="638650"/>
            <a:ext cx="4320480" cy="4504851"/>
          </a:xfrm>
          <a:custGeom>
            <a:avLst/>
            <a:gdLst>
              <a:gd name="connsiteX0" fmla="*/ 2160240 w 4320480"/>
              <a:gd name="connsiteY0" fmla="*/ 0 h 4504851"/>
              <a:gd name="connsiteX1" fmla="*/ 4320480 w 4320480"/>
              <a:gd name="connsiteY1" fmla="*/ 4504851 h 4504851"/>
              <a:gd name="connsiteX2" fmla="*/ 0 w 4320480"/>
              <a:gd name="connsiteY2" fmla="*/ 4504851 h 4504851"/>
            </a:gdLst>
            <a:ahLst/>
            <a:cxnLst>
              <a:cxn ang="0">
                <a:pos x="connsiteX0" y="connsiteY0"/>
              </a:cxn>
              <a:cxn ang="0">
                <a:pos x="connsiteX1" y="connsiteY1"/>
              </a:cxn>
              <a:cxn ang="0">
                <a:pos x="connsiteX2" y="connsiteY2"/>
              </a:cxn>
            </a:cxnLst>
            <a:rect l="l" t="t" r="r" b="b"/>
            <a:pathLst>
              <a:path w="4320480" h="4504851">
                <a:moveTo>
                  <a:pt x="2160240" y="0"/>
                </a:moveTo>
                <a:lnTo>
                  <a:pt x="4320480" y="4504851"/>
                </a:lnTo>
                <a:lnTo>
                  <a:pt x="0" y="450485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그림 개체 틀 7">
            <a:extLst>
              <a:ext uri="{FF2B5EF4-FFF2-40B4-BE49-F238E27FC236}">
                <a16:creationId xmlns:a16="http://schemas.microsoft.com/office/drawing/2014/main" xmlns="" id="{D2ABAD60-FE41-4786-B9AF-4454375D2129}"/>
              </a:ext>
            </a:extLst>
          </p:cNvPr>
          <p:cNvSpPr>
            <a:spLocks noGrp="1"/>
          </p:cNvSpPr>
          <p:nvPr>
            <p:ph type="pic" idx="11" hasCustomPrompt="1"/>
          </p:nvPr>
        </p:nvSpPr>
        <p:spPr>
          <a:xfrm>
            <a:off x="5635630" y="1"/>
            <a:ext cx="3508370" cy="4339267"/>
          </a:xfrm>
          <a:custGeom>
            <a:avLst/>
            <a:gdLst>
              <a:gd name="connsiteX0" fmla="*/ 0 w 3508370"/>
              <a:gd name="connsiteY0" fmla="*/ 0 h 4339267"/>
              <a:gd name="connsiteX1" fmla="*/ 3508370 w 3508370"/>
              <a:gd name="connsiteY1" fmla="*/ 0 h 4339267"/>
              <a:gd name="connsiteX2" fmla="*/ 3504823 w 3508370"/>
              <a:gd name="connsiteY2" fmla="*/ 1594801 h 4339267"/>
              <a:gd name="connsiteX3" fmla="*/ 2097974 w 3508370"/>
              <a:gd name="connsiteY3" fmla="*/ 4339267 h 4339267"/>
            </a:gdLst>
            <a:ahLst/>
            <a:cxnLst>
              <a:cxn ang="0">
                <a:pos x="connsiteX0" y="connsiteY0"/>
              </a:cxn>
              <a:cxn ang="0">
                <a:pos x="connsiteX1" y="connsiteY1"/>
              </a:cxn>
              <a:cxn ang="0">
                <a:pos x="connsiteX2" y="connsiteY2"/>
              </a:cxn>
              <a:cxn ang="0">
                <a:pos x="connsiteX3" y="connsiteY3"/>
              </a:cxn>
            </a:cxnLst>
            <a:rect l="l" t="t" r="r" b="b"/>
            <a:pathLst>
              <a:path w="3508370" h="4339267">
                <a:moveTo>
                  <a:pt x="0" y="0"/>
                </a:moveTo>
                <a:lnTo>
                  <a:pt x="3508370" y="0"/>
                </a:lnTo>
                <a:cubicBezTo>
                  <a:pt x="3507188" y="531600"/>
                  <a:pt x="3506005" y="1063201"/>
                  <a:pt x="3504823" y="1594801"/>
                </a:cubicBezTo>
                <a:lnTo>
                  <a:pt x="2097974" y="4339267"/>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172180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Picture Placeholder 2"/>
          <p:cNvSpPr>
            <a:spLocks noGrp="1"/>
          </p:cNvSpPr>
          <p:nvPr>
            <p:ph type="pic" idx="11" hasCustomPrompt="1"/>
          </p:nvPr>
        </p:nvSpPr>
        <p:spPr>
          <a:xfrm>
            <a:off x="0" y="0"/>
            <a:ext cx="5076056" cy="51435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65729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5239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3" name="Rounded Rectangle 12"/>
          <p:cNvSpPr/>
          <p:nvPr userDrawn="1"/>
        </p:nvSpPr>
        <p:spPr>
          <a:xfrm>
            <a:off x="354008" y="1131589"/>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ounded Rectangle 15"/>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7" name="Half Frame 16"/>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mn-lt"/>
            </a:endParaRPr>
          </a:p>
        </p:txBody>
      </p:sp>
    </p:spTree>
    <p:extLst>
      <p:ext uri="{BB962C8B-B14F-4D97-AF65-F5344CB8AC3E}">
        <p14:creationId xmlns:p14="http://schemas.microsoft.com/office/powerpoint/2010/main" val="316560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rot="10800000">
            <a:off x="3222000" y="3337155"/>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rot="10800000">
            <a:off x="3746892" y="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rot="10800000">
            <a:off x="4041648" y="99959"/>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xmlns="" id="{8E48000A-B218-4CCF-8C0E-D9ACDAFA26B8}"/>
              </a:ext>
            </a:extLst>
          </p:cNvPr>
          <p:cNvSpPr>
            <a:spLocks noGrp="1"/>
          </p:cNvSpPr>
          <p:nvPr>
            <p:ph type="pic" idx="12" hasCustomPrompt="1"/>
          </p:nvPr>
        </p:nvSpPr>
        <p:spPr>
          <a:xfrm>
            <a:off x="3312000" y="3430238"/>
            <a:ext cx="2520000" cy="1713262"/>
          </a:xfrm>
          <a:custGeom>
            <a:avLst/>
            <a:gdLst>
              <a:gd name="connsiteX0" fmla="*/ 1260000 w 2520000"/>
              <a:gd name="connsiteY0" fmla="*/ 0 h 1713262"/>
              <a:gd name="connsiteX1" fmla="*/ 2520000 w 2520000"/>
              <a:gd name="connsiteY1" fmla="*/ 1260000 h 1713262"/>
              <a:gd name="connsiteX2" fmla="*/ 2066250 w 2520000"/>
              <a:gd name="connsiteY2" fmla="*/ 1713262 h 1713262"/>
              <a:gd name="connsiteX3" fmla="*/ 439730 w 2520000"/>
              <a:gd name="connsiteY3" fmla="*/ 1706453 h 1713262"/>
              <a:gd name="connsiteX4" fmla="*/ 0 w 2520000"/>
              <a:gd name="connsiteY4" fmla="*/ 1260000 h 1713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000" h="1713262">
                <a:moveTo>
                  <a:pt x="1260000" y="0"/>
                </a:moveTo>
                <a:lnTo>
                  <a:pt x="2520000" y="1260000"/>
                </a:lnTo>
                <a:lnTo>
                  <a:pt x="2066250" y="1713262"/>
                </a:lnTo>
                <a:lnTo>
                  <a:pt x="439730" y="1706453"/>
                </a:lnTo>
                <a:lnTo>
                  <a:pt x="0" y="126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065305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a:prstGeom prst="rect">
            <a:avLst/>
          </a:prstGeom>
        </p:spPr>
        <p:txBody>
          <a:bodyPr lIns="68580" tIns="34290" rIns="68580" bIns="34290"/>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028700" y="1714500"/>
            <a:ext cx="7200900" cy="2686050"/>
          </a:xfrm>
          <a:prstGeom prst="rect">
            <a:avLst/>
          </a:prstGeom>
        </p:spPr>
        <p:txBody>
          <a:bodyPr lIns="68580" tIns="34290" rIns="68580" bIns="3429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42987" y="4840039"/>
            <a:ext cx="903429" cy="303461"/>
          </a:xfrm>
          <a:prstGeom prst="rect">
            <a:avLst/>
          </a:prstGeom>
        </p:spPr>
        <p:txBody>
          <a:bodyPr lIns="68580" tIns="34290" rIns="68580" bIns="34290"/>
          <a:lstStyle/>
          <a:p>
            <a:fld id="{87DE6118-2437-4B30-8E3C-4D2BE6020583}" type="datetimeFigureOut">
              <a:rPr lang="en-US" dirty="0"/>
              <a:t>5/22/2019</a:t>
            </a:fld>
            <a:endParaRPr lang="en-US" dirty="0"/>
          </a:p>
        </p:txBody>
      </p:sp>
      <p:sp>
        <p:nvSpPr>
          <p:cNvPr id="5" name="Footer Placeholder 4"/>
          <p:cNvSpPr>
            <a:spLocks noGrp="1"/>
          </p:cNvSpPr>
          <p:nvPr>
            <p:ph type="ftr" sz="quarter" idx="11"/>
          </p:nvPr>
        </p:nvSpPr>
        <p:spPr>
          <a:xfrm>
            <a:off x="2170173" y="4840039"/>
            <a:ext cx="4710623" cy="303461"/>
          </a:xfrm>
          <a:prstGeom prst="rect">
            <a:avLst/>
          </a:prstGeom>
        </p:spPr>
        <p:txBody>
          <a:bodyPr lIns="68580" tIns="34290" rIns="68580" bIns="34290"/>
          <a:lstStyle/>
          <a:p>
            <a:endParaRPr lang="en-US" dirty="0"/>
          </a:p>
        </p:txBody>
      </p:sp>
      <p:sp>
        <p:nvSpPr>
          <p:cNvPr id="6" name="Slide Number Placeholder 5"/>
          <p:cNvSpPr>
            <a:spLocks noGrp="1"/>
          </p:cNvSpPr>
          <p:nvPr>
            <p:ph type="sldNum" sz="quarter" idx="12"/>
          </p:nvPr>
        </p:nvSpPr>
        <p:spPr>
          <a:xfrm>
            <a:off x="7104552" y="4840039"/>
            <a:ext cx="1197219" cy="303461"/>
          </a:xfrm>
          <a:prstGeom prst="rect">
            <a:avLst/>
          </a:prstGeom>
        </p:spPr>
        <p:txBody>
          <a:bodyPr lIns="68580" tIns="34290" rIns="68580" bIns="34290"/>
          <a:lstStyle/>
          <a:p>
            <a:fld id="{69E57DC2-970A-4B3E-BB1C-7A09969E49DF}" type="slidenum">
              <a:rPr lang="en-US" dirty="0"/>
              <a:t>‹Nº›</a:t>
            </a:fld>
            <a:endParaRPr lang="en-US" dirty="0"/>
          </a:p>
        </p:txBody>
      </p:sp>
    </p:spTree>
    <p:extLst>
      <p:ext uri="{BB962C8B-B14F-4D97-AF65-F5344CB8AC3E}">
        <p14:creationId xmlns:p14="http://schemas.microsoft.com/office/powerpoint/2010/main" val="170978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815030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mj-lt"/>
                <a:cs typeface="Arial" pitchFamily="34" charset="0"/>
              </a:defRPr>
            </a:lvl1pPr>
          </a:lstStyle>
          <a:p>
            <a:r>
              <a:rPr lang="en-US" altLang="ko-KR" dirty="0"/>
              <a:t>Free PPT _ Click to add title</a:t>
            </a:r>
            <a:endParaRPr lang="ko-KR" altLang="en-US" dirty="0"/>
          </a:p>
        </p:txBody>
      </p:sp>
    </p:spTree>
    <p:extLst>
      <p:ext uri="{BB962C8B-B14F-4D97-AF65-F5344CB8AC3E}">
        <p14:creationId xmlns:p14="http://schemas.microsoft.com/office/powerpoint/2010/main" val="60125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57155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a:off x="3203848" y="-2322"/>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a:off x="3746892" y="433124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a:off x="4041648" y="4493810"/>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xmlns="" id="{28FC5FB3-D739-474A-9148-1ABF4FC27690}"/>
              </a:ext>
            </a:extLst>
          </p:cNvPr>
          <p:cNvSpPr>
            <a:spLocks noGrp="1"/>
          </p:cNvSpPr>
          <p:nvPr>
            <p:ph type="pic" idx="12" hasCustomPrompt="1"/>
          </p:nvPr>
        </p:nvSpPr>
        <p:spPr>
          <a:xfrm>
            <a:off x="3293848" y="1"/>
            <a:ext cx="2520000" cy="1711155"/>
          </a:xfrm>
          <a:custGeom>
            <a:avLst/>
            <a:gdLst>
              <a:gd name="connsiteX0" fmla="*/ 442968 w 2520000"/>
              <a:gd name="connsiteY0" fmla="*/ 0 h 1711155"/>
              <a:gd name="connsiteX1" fmla="*/ 985757 w 2520000"/>
              <a:gd name="connsiteY1" fmla="*/ 0 h 1711155"/>
              <a:gd name="connsiteX2" fmla="*/ 2080270 w 2520000"/>
              <a:gd name="connsiteY2" fmla="*/ 4702 h 1711155"/>
              <a:gd name="connsiteX3" fmla="*/ 2520000 w 2520000"/>
              <a:gd name="connsiteY3" fmla="*/ 451155 h 1711155"/>
              <a:gd name="connsiteX4" fmla="*/ 1260000 w 2520000"/>
              <a:gd name="connsiteY4" fmla="*/ 1711155 h 1711155"/>
              <a:gd name="connsiteX5" fmla="*/ 0 w 2520000"/>
              <a:gd name="connsiteY5" fmla="*/ 451155 h 17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000" h="1711155">
                <a:moveTo>
                  <a:pt x="442968" y="0"/>
                </a:moveTo>
                <a:lnTo>
                  <a:pt x="985757" y="0"/>
                </a:lnTo>
                <a:lnTo>
                  <a:pt x="2080270" y="4702"/>
                </a:lnTo>
                <a:lnTo>
                  <a:pt x="2520000" y="451155"/>
                </a:lnTo>
                <a:lnTo>
                  <a:pt x="1260000" y="1711155"/>
                </a:lnTo>
                <a:lnTo>
                  <a:pt x="0" y="4511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39455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Rectangle 1"/>
          <p:cNvSpPr/>
          <p:nvPr userDrawn="1"/>
        </p:nvSpPr>
        <p:spPr>
          <a:xfrm>
            <a:off x="565878" y="1176692"/>
            <a:ext cx="1871760" cy="30512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userDrawn="1"/>
        </p:nvSpPr>
        <p:spPr>
          <a:xfrm>
            <a:off x="2612855" y="1176061"/>
            <a:ext cx="1871760" cy="3051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userDrawn="1"/>
        </p:nvSpPr>
        <p:spPr>
          <a:xfrm>
            <a:off x="4659832" y="1175430"/>
            <a:ext cx="1871760" cy="3051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Rectangle 11"/>
          <p:cNvSpPr/>
          <p:nvPr userDrawn="1"/>
        </p:nvSpPr>
        <p:spPr>
          <a:xfrm>
            <a:off x="6706810" y="1174799"/>
            <a:ext cx="1871760" cy="3051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Picture Placeholder 2"/>
          <p:cNvSpPr>
            <a:spLocks noGrp="1"/>
          </p:cNvSpPr>
          <p:nvPr>
            <p:ph type="pic" idx="11" hasCustomPrompt="1"/>
          </p:nvPr>
        </p:nvSpPr>
        <p:spPr>
          <a:xfrm>
            <a:off x="825475"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2" hasCustomPrompt="1"/>
          </p:nvPr>
        </p:nvSpPr>
        <p:spPr>
          <a:xfrm>
            <a:off x="6966407"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3" hasCustomPrompt="1"/>
          </p:nvPr>
        </p:nvSpPr>
        <p:spPr>
          <a:xfrm>
            <a:off x="2872452"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4" hasCustomPrompt="1"/>
          </p:nvPr>
        </p:nvSpPr>
        <p:spPr>
          <a:xfrm>
            <a:off x="4919429"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904974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D:\KBM-정애\014-Fullppt\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33754" y="451443"/>
            <a:ext cx="3282039" cy="3272435"/>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1" hasCustomPrompt="1"/>
          </p:nvPr>
        </p:nvSpPr>
        <p:spPr>
          <a:xfrm>
            <a:off x="1363708" y="584771"/>
            <a:ext cx="2991584" cy="20767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4143454" y="1295867"/>
            <a:ext cx="3055840" cy="223137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0481490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216585"/>
      </p:ext>
    </p:extLst>
  </p:cSld>
  <p:clrMap bg1="lt1" tx1="dk1" bg2="lt2" tx2="dk2" accent1="accent1" accent2="accent2" accent3="accent3" accent4="accent4" accent5="accent5" accent6="accent6" hlink="hlink" folHlink="folHlink"/>
  <p:sldLayoutIdLst>
    <p:sldLayoutId id="2147483650" r:id="rId1"/>
    <p:sldLayoutId id="2147483672" r:id="rId2"/>
    <p:sldLayoutId id="2147483687"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5617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71" r:id="rId4"/>
    <p:sldLayoutId id="2147483658" r:id="rId5"/>
    <p:sldLayoutId id="2147483659" r:id="rId6"/>
    <p:sldLayoutId id="2147483673" r:id="rId7"/>
    <p:sldLayoutId id="2147483662" r:id="rId8"/>
    <p:sldLayoutId id="2147483663" r:id="rId9"/>
    <p:sldLayoutId id="2147483664" r:id="rId10"/>
    <p:sldLayoutId id="2147483665" r:id="rId11"/>
    <p:sldLayoutId id="2147483666" r:id="rId12"/>
    <p:sldLayoutId id="2147483667" r:id="rId13"/>
    <p:sldLayoutId id="2147483668" r:id="rId14"/>
    <p:sldLayoutId id="2147483675" r:id="rId15"/>
    <p:sldLayoutId id="2147483674"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2709296"/>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descr="Imagen relacionada"/>
          <p:cNvPicPr/>
          <p:nvPr/>
        </p:nvPicPr>
        <p:blipFill>
          <a:blip r:embed="rId2">
            <a:extLst>
              <a:ext uri="{28A0092B-C50C-407E-A947-70E740481C1C}">
                <a14:useLocalDpi xmlns:a14="http://schemas.microsoft.com/office/drawing/2010/main" val="0"/>
              </a:ext>
            </a:extLst>
          </a:blip>
          <a:srcRect/>
          <a:stretch>
            <a:fillRect/>
          </a:stretch>
        </p:blipFill>
        <p:spPr bwMode="auto">
          <a:xfrm>
            <a:off x="3644027" y="267493"/>
            <a:ext cx="1855946" cy="1064419"/>
          </a:xfrm>
          <a:prstGeom prst="rect">
            <a:avLst/>
          </a:prstGeom>
          <a:noFill/>
          <a:ln>
            <a:noFill/>
          </a:ln>
        </p:spPr>
      </p:pic>
      <p:sp>
        <p:nvSpPr>
          <p:cNvPr id="10" name="Título 1"/>
          <p:cNvSpPr txBox="1">
            <a:spLocks/>
          </p:cNvSpPr>
          <p:nvPr/>
        </p:nvSpPr>
        <p:spPr>
          <a:xfrm>
            <a:off x="467544" y="1341340"/>
            <a:ext cx="8280920" cy="1302418"/>
          </a:xfrm>
          <a:prstGeom prst="rect">
            <a:avLst/>
          </a:prstGeom>
        </p:spPr>
        <p:txBody>
          <a:bodyPr anchor="ctr"/>
          <a:lstStyle>
            <a:lvl1pPr algn="ctr" defTabSz="914400" rtl="0" eaLnBrk="1" latinLnBrk="1" hangingPunct="1">
              <a:spcBef>
                <a:spcPct val="0"/>
              </a:spcBef>
              <a:buFontTx/>
              <a:buNone/>
              <a:defRPr sz="3600" b="1" kern="1200">
                <a:solidFill>
                  <a:schemeClr val="tx1">
                    <a:lumMod val="75000"/>
                    <a:lumOff val="25000"/>
                  </a:schemeClr>
                </a:solidFill>
                <a:latin typeface="+mj-lt"/>
                <a:ea typeface="+mj-ea"/>
                <a:cs typeface="Arial" pitchFamily="34" charset="0"/>
              </a:defRPr>
            </a:lvl1pPr>
          </a:lstStyle>
          <a:p>
            <a:r>
              <a:rPr lang="es-PE" sz="2800" dirty="0" smtClean="0"/>
              <a:t>Tarea N° 3 “Modelo Pedagógico Humanista y Tecnológico con </a:t>
            </a:r>
            <a:r>
              <a:rPr lang="es-PE" sz="2800" dirty="0" err="1" smtClean="0"/>
              <a:t>Emaze</a:t>
            </a:r>
            <a:r>
              <a:rPr lang="es-PE" sz="2800" dirty="0" smtClean="0"/>
              <a:t>”</a:t>
            </a:r>
            <a:endParaRPr lang="es-PE" sz="2800" dirty="0"/>
          </a:p>
        </p:txBody>
      </p:sp>
      <p:sp>
        <p:nvSpPr>
          <p:cNvPr id="11" name="Subtítulo 2"/>
          <p:cNvSpPr txBox="1">
            <a:spLocks/>
          </p:cNvSpPr>
          <p:nvPr/>
        </p:nvSpPr>
        <p:spPr>
          <a:xfrm>
            <a:off x="179512" y="2653603"/>
            <a:ext cx="7272808" cy="751937"/>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s-PE" sz="1800" u="sng" dirty="0" smtClean="0"/>
              <a:t>Curso</a:t>
            </a:r>
            <a:r>
              <a:rPr lang="es-PE" sz="1800" dirty="0" smtClean="0"/>
              <a:t>: Fundamentos Teóricos de la Computación Educativa</a:t>
            </a:r>
          </a:p>
          <a:p>
            <a:r>
              <a:rPr lang="es-PE" sz="1800" u="sng" dirty="0" smtClean="0"/>
              <a:t>Alumno</a:t>
            </a:r>
            <a:r>
              <a:rPr lang="es-PE" sz="1800" dirty="0" smtClean="0"/>
              <a:t>: Marco Antonio Arias </a:t>
            </a:r>
            <a:r>
              <a:rPr lang="es-PE" sz="1800" dirty="0" err="1" smtClean="0"/>
              <a:t>Chacaltana</a:t>
            </a:r>
            <a:endParaRPr lang="es-PE" sz="1800" dirty="0"/>
          </a:p>
        </p:txBody>
      </p:sp>
      <p:sp>
        <p:nvSpPr>
          <p:cNvPr id="12" name="Subtítulo 2"/>
          <p:cNvSpPr txBox="1">
            <a:spLocks/>
          </p:cNvSpPr>
          <p:nvPr/>
        </p:nvSpPr>
        <p:spPr>
          <a:xfrm>
            <a:off x="5327625" y="3291830"/>
            <a:ext cx="3807070" cy="516645"/>
          </a:xfrm>
          <a:prstGeom prst="rect">
            <a:avLst/>
          </a:prstGeom>
        </p:spPr>
        <p:txBody>
          <a:bodyPr vert="horz" lIns="68580" tIns="34290" rIns="68580" bIns="3429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pPr algn="l"/>
            <a:r>
              <a:rPr lang="es-PE" sz="1800" u="sng" dirty="0"/>
              <a:t>Doc</a:t>
            </a:r>
            <a:r>
              <a:rPr lang="es-PE" sz="1800" dirty="0"/>
              <a:t>.: Mg. Jean Pierre Wong </a:t>
            </a:r>
            <a:r>
              <a:rPr lang="es-PE" sz="1800" dirty="0" err="1"/>
              <a:t>Siva</a:t>
            </a:r>
            <a:endParaRPr lang="es-PE" sz="1800" dirty="0"/>
          </a:p>
        </p:txBody>
      </p:sp>
    </p:spTree>
    <p:extLst>
      <p:ext uri="{BB962C8B-B14F-4D97-AF65-F5344CB8AC3E}">
        <p14:creationId xmlns:p14="http://schemas.microsoft.com/office/powerpoint/2010/main" val="378434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267495"/>
            <a:ext cx="8784976" cy="720080"/>
          </a:xfrm>
        </p:spPr>
        <p:txBody>
          <a:bodyPr>
            <a:noAutofit/>
          </a:bodyPr>
          <a:lstStyle/>
          <a:p>
            <a:pPr algn="just"/>
            <a:r>
              <a:rPr lang="es-PE" sz="2000" b="1" dirty="0" smtClean="0"/>
              <a:t>1. Revisión </a:t>
            </a:r>
            <a:r>
              <a:rPr lang="es-PE" sz="2000" b="1" dirty="0"/>
              <a:t>de las Lecturas: Procesos Cognitivos – Aprendizaje Virtual</a:t>
            </a:r>
            <a:endParaRPr lang="es-PE" sz="2000" b="1" dirty="0"/>
          </a:p>
        </p:txBody>
      </p:sp>
      <p:sp>
        <p:nvSpPr>
          <p:cNvPr id="4" name="Rectangle 5"/>
          <p:cNvSpPr/>
          <p:nvPr/>
        </p:nvSpPr>
        <p:spPr>
          <a:xfrm>
            <a:off x="0" y="1114338"/>
            <a:ext cx="9144000" cy="34016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Century Gothic" panose="020B0502020202020204" pitchFamily="34" charset="0"/>
            </a:endParaRPr>
          </a:p>
        </p:txBody>
      </p:sp>
      <p:sp>
        <p:nvSpPr>
          <p:cNvPr id="3" name="Marcador de contenido 2"/>
          <p:cNvSpPr>
            <a:spLocks noGrp="1"/>
          </p:cNvSpPr>
          <p:nvPr>
            <p:ph idx="1"/>
          </p:nvPr>
        </p:nvSpPr>
        <p:spPr>
          <a:xfrm>
            <a:off x="359532" y="1253852"/>
            <a:ext cx="8424936" cy="2686050"/>
          </a:xfrm>
        </p:spPr>
        <p:txBody>
          <a:bodyPr/>
          <a:lstStyle/>
          <a:p>
            <a:pPr algn="just"/>
            <a:r>
              <a:rPr lang="es-PE" sz="1800" dirty="0"/>
              <a:t>(…) la enseñanza en entornos virtuales tiene un componente necesario de “realización conjunta de tareas” entre profesor y alumno: sólo a partir de esa realización conjunta se podrá realizar una intervención sensible y contingente que facilite realmente al alumno el ir más allá de lo que su interacción solitaria con el contenido le permitiría </a:t>
            </a:r>
            <a:r>
              <a:rPr lang="es-PE" sz="1800" dirty="0" smtClean="0"/>
              <a:t>hacer </a:t>
            </a:r>
            <a:r>
              <a:rPr lang="es-PE" sz="1800" dirty="0"/>
              <a:t>(</a:t>
            </a:r>
            <a:r>
              <a:rPr lang="es-PE" sz="1800" dirty="0" err="1"/>
              <a:t>Onrubia</a:t>
            </a:r>
            <a:r>
              <a:rPr lang="es-PE" sz="1800" dirty="0"/>
              <a:t> , 2005, </a:t>
            </a:r>
            <a:r>
              <a:rPr lang="es-PE" sz="1800" dirty="0" smtClean="0"/>
              <a:t>p.5). </a:t>
            </a:r>
          </a:p>
          <a:p>
            <a:pPr algn="just"/>
            <a:r>
              <a:rPr lang="es-PE" sz="1800" dirty="0"/>
              <a:t>Podemos concluir así, que se trata de un proceso de colaboración educativa cuya eficacia, dentro de los contextos virtuales de enseñanza y aprendizaje, giraría en torno al principio de “ajuste de la ayuda”. Dicho de otro modo, son apoyos y soportes flexibles de carácter diverso con una naturaleza adaptativa; puesto que, van cambiando a lo largo del proceso de enseñanza y aprendizaje según las necesidades particulares de cada individuo</a:t>
            </a:r>
          </a:p>
        </p:txBody>
      </p:sp>
      <p:sp>
        <p:nvSpPr>
          <p:cNvPr id="5" name="모서리가 둥근 직사각형 1"/>
          <p:cNvSpPr/>
          <p:nvPr/>
        </p:nvSpPr>
        <p:spPr>
          <a:xfrm>
            <a:off x="8316416" y="4510075"/>
            <a:ext cx="587321" cy="515719"/>
          </a:xfrm>
          <a:prstGeom prst="roundRect">
            <a:avLst/>
          </a:prstGeom>
          <a:solidFill>
            <a:schemeClr val="accent4"/>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PE" altLang="ko-KR" b="1" dirty="0" smtClean="0">
                <a:latin typeface="Century Gothic" panose="020B0502020202020204" pitchFamily="34" charset="0"/>
              </a:rPr>
              <a:t>02</a:t>
            </a:r>
            <a:endParaRPr lang="ko-KR" altLang="en-US" b="1" dirty="0">
              <a:latin typeface="Century Gothic" panose="020B0502020202020204" pitchFamily="34" charset="0"/>
            </a:endParaRPr>
          </a:p>
        </p:txBody>
      </p:sp>
    </p:spTree>
    <p:extLst>
      <p:ext uri="{BB962C8B-B14F-4D97-AF65-F5344CB8AC3E}">
        <p14:creationId xmlns:p14="http://schemas.microsoft.com/office/powerpoint/2010/main" val="31248833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p:cNvSpPr/>
          <p:nvPr/>
        </p:nvSpPr>
        <p:spPr>
          <a:xfrm>
            <a:off x="0" y="-20538"/>
            <a:ext cx="9144000" cy="8813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Century Gothic" panose="020B0502020202020204" pitchFamily="34" charset="0"/>
            </a:endParaRPr>
          </a:p>
        </p:txBody>
      </p:sp>
      <p:sp>
        <p:nvSpPr>
          <p:cNvPr id="2" name="Título 1"/>
          <p:cNvSpPr>
            <a:spLocks noGrp="1"/>
          </p:cNvSpPr>
          <p:nvPr>
            <p:ph type="title"/>
          </p:nvPr>
        </p:nvSpPr>
        <p:spPr>
          <a:xfrm>
            <a:off x="1" y="195486"/>
            <a:ext cx="9144000" cy="555467"/>
          </a:xfrm>
        </p:spPr>
        <p:txBody>
          <a:bodyPr>
            <a:normAutofit/>
          </a:bodyPr>
          <a:lstStyle/>
          <a:p>
            <a:pPr algn="ctr"/>
            <a:r>
              <a:rPr lang="es-PE" sz="2100" b="1" dirty="0"/>
              <a:t>Las </a:t>
            </a:r>
            <a:r>
              <a:rPr lang="es-PE" sz="2100" b="1" dirty="0" err="1"/>
              <a:t>TIC’s</a:t>
            </a:r>
            <a:r>
              <a:rPr lang="es-PE" sz="2100" b="1" dirty="0"/>
              <a:t> </a:t>
            </a:r>
            <a:r>
              <a:rPr lang="es-PE" sz="2100" b="1" dirty="0"/>
              <a:t>interrelacionan 03 Procesos Fundamentales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432634526"/>
              </p:ext>
            </p:extLst>
          </p:nvPr>
        </p:nvGraphicFramePr>
        <p:xfrm>
          <a:off x="2292824" y="941697"/>
          <a:ext cx="4657298"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모서리가 둥근 직사각형 1"/>
          <p:cNvSpPr/>
          <p:nvPr/>
        </p:nvSpPr>
        <p:spPr>
          <a:xfrm>
            <a:off x="438393" y="2427734"/>
            <a:ext cx="587321" cy="515719"/>
          </a:xfrm>
          <a:prstGeom prst="roundRect">
            <a:avLst/>
          </a:prstGeom>
          <a:solidFill>
            <a:schemeClr val="accent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Century Gothic" panose="020B0502020202020204" pitchFamily="34" charset="0"/>
            </a:endParaRPr>
          </a:p>
        </p:txBody>
      </p:sp>
      <p:sp>
        <p:nvSpPr>
          <p:cNvPr id="7" name="모서리가 둥근 직사각형 1"/>
          <p:cNvSpPr/>
          <p:nvPr/>
        </p:nvSpPr>
        <p:spPr>
          <a:xfrm>
            <a:off x="8316416" y="4510075"/>
            <a:ext cx="587321" cy="515719"/>
          </a:xfrm>
          <a:prstGeom prst="roundRect">
            <a:avLst/>
          </a:prstGeom>
          <a:solidFill>
            <a:schemeClr val="accent4"/>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PE" altLang="ko-KR" b="1" dirty="0" smtClean="0">
                <a:latin typeface="Century Gothic" panose="020B0502020202020204" pitchFamily="34" charset="0"/>
              </a:rPr>
              <a:t>03</a:t>
            </a:r>
            <a:endParaRPr lang="ko-KR" altLang="en-US" b="1" dirty="0">
              <a:latin typeface="Century Gothic" panose="020B0502020202020204" pitchFamily="34" charset="0"/>
            </a:endParaRPr>
          </a:p>
        </p:txBody>
      </p:sp>
      <p:sp>
        <p:nvSpPr>
          <p:cNvPr id="8" name="Rectangle 36"/>
          <p:cNvSpPr/>
          <p:nvPr/>
        </p:nvSpPr>
        <p:spPr>
          <a:xfrm>
            <a:off x="591551" y="2558179"/>
            <a:ext cx="315672" cy="263877"/>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Century Gothic" panose="020B0502020202020204" pitchFamily="34" charset="0"/>
            </a:endParaRPr>
          </a:p>
        </p:txBody>
      </p:sp>
      <p:sp>
        <p:nvSpPr>
          <p:cNvPr id="13" name="TextBox 24"/>
          <p:cNvSpPr txBox="1"/>
          <p:nvPr/>
        </p:nvSpPr>
        <p:spPr>
          <a:xfrm>
            <a:off x="4464766" y="4538082"/>
            <a:ext cx="947573" cy="276999"/>
          </a:xfrm>
          <a:prstGeom prst="rect">
            <a:avLst/>
          </a:prstGeom>
          <a:noFill/>
        </p:spPr>
        <p:txBody>
          <a:bodyPr wrap="square" rtlCol="0">
            <a:spAutoFit/>
          </a:bodyPr>
          <a:lstStyle/>
          <a:p>
            <a:r>
              <a:rPr lang="en-US" altLang="ko-KR" sz="1200" b="1" dirty="0" smtClean="0">
                <a:solidFill>
                  <a:schemeClr val="tx1">
                    <a:lumMod val="75000"/>
                    <a:lumOff val="25000"/>
                  </a:schemeClr>
                </a:solidFill>
                <a:latin typeface="Century Gothic" panose="020B0502020202020204" pitchFamily="34" charset="0"/>
                <a:cs typeface="Arial" pitchFamily="34" charset="0"/>
              </a:rPr>
              <a:t>.com</a:t>
            </a:r>
            <a:endParaRPr lang="ko-KR" altLang="en-US" sz="1200" b="1" dirty="0">
              <a:solidFill>
                <a:schemeClr val="tx1">
                  <a:lumMod val="75000"/>
                  <a:lumOff val="25000"/>
                </a:schemeClr>
              </a:solidFill>
              <a:latin typeface="Century Gothic" panose="020B0502020202020204" pitchFamily="34" charset="0"/>
              <a:cs typeface="Arial" pitchFamily="34" charset="0"/>
            </a:endParaRPr>
          </a:p>
        </p:txBody>
      </p:sp>
    </p:spTree>
    <p:extLst>
      <p:ext uri="{BB962C8B-B14F-4D97-AF65-F5344CB8AC3E}">
        <p14:creationId xmlns:p14="http://schemas.microsoft.com/office/powerpoint/2010/main" val="40188060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0538"/>
            <a:ext cx="9144000" cy="8813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Century Gothic" panose="020B0502020202020204" pitchFamily="34" charset="0"/>
            </a:endParaRPr>
          </a:p>
        </p:txBody>
      </p:sp>
      <p:sp>
        <p:nvSpPr>
          <p:cNvPr id="2" name="Título 1"/>
          <p:cNvSpPr>
            <a:spLocks noGrp="1"/>
          </p:cNvSpPr>
          <p:nvPr>
            <p:ph type="title"/>
          </p:nvPr>
        </p:nvSpPr>
        <p:spPr>
          <a:xfrm>
            <a:off x="0" y="195486"/>
            <a:ext cx="9144000" cy="446505"/>
          </a:xfrm>
        </p:spPr>
        <p:txBody>
          <a:bodyPr>
            <a:normAutofit/>
          </a:bodyPr>
          <a:lstStyle/>
          <a:p>
            <a:pPr marL="271463" algn="l"/>
            <a:r>
              <a:rPr lang="es-PE" sz="2100" b="1" dirty="0" smtClean="0"/>
              <a:t>2. Modelos </a:t>
            </a:r>
            <a:r>
              <a:rPr lang="es-PE" sz="2100" b="1" dirty="0"/>
              <a:t>pedagógicos, su clasificación.</a:t>
            </a:r>
            <a:endParaRPr lang="es-PE" sz="2100" b="1" dirty="0"/>
          </a:p>
        </p:txBody>
      </p:sp>
      <p:graphicFrame>
        <p:nvGraphicFramePr>
          <p:cNvPr id="4" name="Diagrama 3"/>
          <p:cNvGraphicFramePr/>
          <p:nvPr>
            <p:extLst>
              <p:ext uri="{D42A27DB-BD31-4B8C-83A1-F6EECF244321}">
                <p14:modId xmlns:p14="http://schemas.microsoft.com/office/powerpoint/2010/main" val="668878878"/>
              </p:ext>
            </p:extLst>
          </p:nvPr>
        </p:nvGraphicFramePr>
        <p:xfrm>
          <a:off x="1632328" y="88859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모서리가 둥근 직사각형 1"/>
          <p:cNvSpPr/>
          <p:nvPr/>
        </p:nvSpPr>
        <p:spPr>
          <a:xfrm>
            <a:off x="8316416" y="4510075"/>
            <a:ext cx="587321" cy="515719"/>
          </a:xfrm>
          <a:prstGeom prst="roundRect">
            <a:avLst/>
          </a:prstGeom>
          <a:solidFill>
            <a:schemeClr val="accent4"/>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PE" altLang="ko-KR" b="1" dirty="0" smtClean="0">
                <a:latin typeface="Century Gothic" panose="020B0502020202020204" pitchFamily="34" charset="0"/>
              </a:rPr>
              <a:t>04</a:t>
            </a:r>
            <a:endParaRPr lang="ko-KR" altLang="en-US" b="1" dirty="0">
              <a:latin typeface="Century Gothic" panose="020B0502020202020204" pitchFamily="34" charset="0"/>
            </a:endParaRPr>
          </a:p>
        </p:txBody>
      </p:sp>
    </p:spTree>
    <p:extLst>
      <p:ext uri="{BB962C8B-B14F-4D97-AF65-F5344CB8AC3E}">
        <p14:creationId xmlns:p14="http://schemas.microsoft.com/office/powerpoint/2010/main" val="3176455485"/>
      </p:ext>
    </p:extLst>
  </p:cSld>
  <p:clrMapOvr>
    <a:masterClrMapping/>
  </p:clrMapOvr>
  <p:transition spd="slow">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8700" y="338506"/>
            <a:ext cx="7200900" cy="444011"/>
          </a:xfrm>
        </p:spPr>
        <p:txBody>
          <a:bodyPr>
            <a:normAutofit/>
          </a:bodyPr>
          <a:lstStyle/>
          <a:p>
            <a:r>
              <a:rPr lang="es-PE" sz="2100" b="1" dirty="0"/>
              <a:t>¿La más importante según mi criterio? </a:t>
            </a:r>
            <a:r>
              <a:rPr lang="es-PE" sz="2100" b="1" dirty="0"/>
              <a:t>¿Por qué?</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059625333"/>
              </p:ext>
            </p:extLst>
          </p:nvPr>
        </p:nvGraphicFramePr>
        <p:xfrm>
          <a:off x="251521" y="916105"/>
          <a:ext cx="8633172" cy="3959112"/>
        </p:xfrm>
        <a:graphic>
          <a:graphicData uri="http://schemas.openxmlformats.org/drawingml/2006/table">
            <a:tbl>
              <a:tblPr firstRow="1" firstCol="1" bandRow="1">
                <a:tableStyleId>{7DF18680-E054-41AD-8BC1-D1AEF772440D}</a:tableStyleId>
              </a:tblPr>
              <a:tblGrid>
                <a:gridCol w="1477121">
                  <a:extLst>
                    <a:ext uri="{9D8B030D-6E8A-4147-A177-3AD203B41FA5}">
                      <a16:colId xmlns="" xmlns:a16="http://schemas.microsoft.com/office/drawing/2014/main" val="1441535024"/>
                    </a:ext>
                  </a:extLst>
                </a:gridCol>
                <a:gridCol w="3131390">
                  <a:extLst>
                    <a:ext uri="{9D8B030D-6E8A-4147-A177-3AD203B41FA5}">
                      <a16:colId xmlns="" xmlns:a16="http://schemas.microsoft.com/office/drawing/2014/main" val="3482808273"/>
                    </a:ext>
                  </a:extLst>
                </a:gridCol>
                <a:gridCol w="2820696">
                  <a:extLst>
                    <a:ext uri="{9D8B030D-6E8A-4147-A177-3AD203B41FA5}">
                      <a16:colId xmlns="" xmlns:a16="http://schemas.microsoft.com/office/drawing/2014/main" val="4242345785"/>
                    </a:ext>
                  </a:extLst>
                </a:gridCol>
                <a:gridCol w="1203965">
                  <a:extLst>
                    <a:ext uri="{9D8B030D-6E8A-4147-A177-3AD203B41FA5}">
                      <a16:colId xmlns="" xmlns:a16="http://schemas.microsoft.com/office/drawing/2014/main" val="1250528168"/>
                    </a:ext>
                  </a:extLst>
                </a:gridCol>
              </a:tblGrid>
              <a:tr h="481872">
                <a:tc>
                  <a:txBody>
                    <a:bodyPr/>
                    <a:lstStyle/>
                    <a:p>
                      <a:pPr marL="0" indent="0" algn="ctr">
                        <a:lnSpc>
                          <a:spcPct val="115000"/>
                        </a:lnSpc>
                        <a:spcAft>
                          <a:spcPts val="0"/>
                        </a:spcAft>
                      </a:pPr>
                      <a:r>
                        <a:rPr lang="es-PE" sz="1100" dirty="0" smtClean="0">
                          <a:effectLst/>
                          <a:latin typeface="Arial" panose="020B0604020202020204" pitchFamily="34" charset="0"/>
                          <a:ea typeface="Calibri" panose="020F0502020204030204" pitchFamily="34" charset="0"/>
                        </a:rPr>
                        <a:t>MODELO</a:t>
                      </a:r>
                      <a:endParaRPr lang="es-PE" sz="1100" dirty="0">
                        <a:effectLst/>
                        <a:latin typeface="Arial" panose="020B0604020202020204" pitchFamily="34" charset="0"/>
                        <a:ea typeface="Calibri" panose="020F0502020204030204" pitchFamily="34" charset="0"/>
                      </a:endParaRPr>
                    </a:p>
                  </a:txBody>
                  <a:tcPr marL="26542" marR="26542" marT="0" marB="0" anchor="ctr">
                    <a:solidFill>
                      <a:schemeClr val="bg2">
                        <a:lumMod val="50000"/>
                      </a:schemeClr>
                    </a:solidFill>
                  </a:tcPr>
                </a:tc>
                <a:tc>
                  <a:txBody>
                    <a:bodyPr/>
                    <a:lstStyle/>
                    <a:p>
                      <a:pPr marL="0" indent="0" algn="ctr">
                        <a:lnSpc>
                          <a:spcPct val="115000"/>
                        </a:lnSpc>
                        <a:spcAft>
                          <a:spcPts val="0"/>
                        </a:spcAft>
                      </a:pPr>
                      <a:r>
                        <a:rPr lang="es-PE" sz="1100" dirty="0" smtClean="0">
                          <a:effectLst/>
                          <a:latin typeface="Arial" panose="020B0604020202020204" pitchFamily="34" charset="0"/>
                          <a:ea typeface="Calibri" panose="020F0502020204030204" pitchFamily="34" charset="0"/>
                        </a:rPr>
                        <a:t>CONCEPTO</a:t>
                      </a:r>
                      <a:endParaRPr lang="es-PE" sz="1100" dirty="0">
                        <a:effectLst/>
                        <a:latin typeface="Arial" panose="020B0604020202020204" pitchFamily="34" charset="0"/>
                        <a:ea typeface="Calibri" panose="020F0502020204030204" pitchFamily="34" charset="0"/>
                      </a:endParaRPr>
                    </a:p>
                  </a:txBody>
                  <a:tcPr marL="26542" marR="26542" marT="0" marB="0" anchor="ctr">
                    <a:solidFill>
                      <a:schemeClr val="bg2">
                        <a:lumMod val="50000"/>
                      </a:schemeClr>
                    </a:solidFill>
                  </a:tcPr>
                </a:tc>
                <a:tc>
                  <a:txBody>
                    <a:bodyPr/>
                    <a:lstStyle/>
                    <a:p>
                      <a:pPr marL="0" indent="0" algn="ctr">
                        <a:lnSpc>
                          <a:spcPct val="115000"/>
                        </a:lnSpc>
                        <a:spcAft>
                          <a:spcPts val="0"/>
                        </a:spcAft>
                      </a:pPr>
                      <a:r>
                        <a:rPr lang="es-PE" sz="1100" dirty="0" smtClean="0">
                          <a:effectLst/>
                          <a:latin typeface="Arial" panose="020B0604020202020204" pitchFamily="34" charset="0"/>
                          <a:ea typeface="Calibri" panose="020F0502020204030204" pitchFamily="34" charset="0"/>
                        </a:rPr>
                        <a:t>PUNTO</a:t>
                      </a:r>
                      <a:r>
                        <a:rPr lang="es-PE" sz="1100" baseline="0" dirty="0" smtClean="0">
                          <a:effectLst/>
                          <a:latin typeface="Arial" panose="020B0604020202020204" pitchFamily="34" charset="0"/>
                          <a:ea typeface="Calibri" panose="020F0502020204030204" pitchFamily="34" charset="0"/>
                        </a:rPr>
                        <a:t> DE VISTA PROPIO</a:t>
                      </a:r>
                      <a:endParaRPr lang="es-PE" sz="1100" dirty="0">
                        <a:effectLst/>
                        <a:latin typeface="Arial" panose="020B0604020202020204" pitchFamily="34" charset="0"/>
                        <a:ea typeface="Calibri" panose="020F0502020204030204" pitchFamily="34" charset="0"/>
                      </a:endParaRPr>
                    </a:p>
                  </a:txBody>
                  <a:tcPr marL="26542" marR="26542" marT="0" marB="0" anchor="ctr">
                    <a:solidFill>
                      <a:schemeClr val="bg2">
                        <a:lumMod val="50000"/>
                      </a:schemeClr>
                    </a:solidFill>
                  </a:tcPr>
                </a:tc>
                <a:tc>
                  <a:txBody>
                    <a:bodyPr/>
                    <a:lstStyle/>
                    <a:p>
                      <a:pPr marL="0" indent="0" algn="ctr">
                        <a:lnSpc>
                          <a:spcPct val="115000"/>
                        </a:lnSpc>
                        <a:spcAft>
                          <a:spcPts val="0"/>
                        </a:spcAft>
                      </a:pPr>
                      <a:r>
                        <a:rPr lang="es-PE" sz="1100" dirty="0" smtClean="0">
                          <a:effectLst/>
                          <a:latin typeface="Arial" panose="020B0604020202020204" pitchFamily="34" charset="0"/>
                          <a:ea typeface="Calibri" panose="020F0502020204030204" pitchFamily="34" charset="0"/>
                        </a:rPr>
                        <a:t>CALIFICATIVO</a:t>
                      </a:r>
                      <a:endParaRPr lang="es-PE" sz="1100" dirty="0">
                        <a:effectLst/>
                        <a:latin typeface="Arial" panose="020B0604020202020204" pitchFamily="34" charset="0"/>
                        <a:ea typeface="Calibri" panose="020F0502020204030204" pitchFamily="34" charset="0"/>
                      </a:endParaRPr>
                    </a:p>
                  </a:txBody>
                  <a:tcPr marL="26542" marR="26542" marT="0" marB="0" anchor="ctr">
                    <a:solidFill>
                      <a:schemeClr val="bg2">
                        <a:lumMod val="50000"/>
                      </a:schemeClr>
                    </a:solidFill>
                  </a:tcPr>
                </a:tc>
              </a:tr>
              <a:tr h="1318847">
                <a:tc>
                  <a:txBody>
                    <a:bodyPr/>
                    <a:lstStyle/>
                    <a:p>
                      <a:pPr marL="0" indent="0" algn="ctr">
                        <a:lnSpc>
                          <a:spcPct val="115000"/>
                        </a:lnSpc>
                        <a:spcAft>
                          <a:spcPts val="0"/>
                        </a:spcAft>
                      </a:pPr>
                      <a:r>
                        <a:rPr lang="es-PE" sz="1100" dirty="0">
                          <a:effectLst/>
                        </a:rPr>
                        <a:t>4. Modelo </a:t>
                      </a:r>
                      <a:r>
                        <a:rPr lang="es-PE" sz="1100" dirty="0" err="1">
                          <a:effectLst/>
                        </a:rPr>
                        <a:t>cognoscitivista</a:t>
                      </a:r>
                      <a:r>
                        <a:rPr lang="es-PE" sz="1100" dirty="0">
                          <a:effectLst/>
                        </a:rPr>
                        <a:t>/desarrollista</a:t>
                      </a:r>
                      <a:endParaRPr lang="es-PE" sz="1100" dirty="0">
                        <a:effectLst/>
                        <a:latin typeface="Arial" panose="020B0604020202020204" pitchFamily="34" charset="0"/>
                        <a:ea typeface="Calibri" panose="020F0502020204030204" pitchFamily="34" charset="0"/>
                      </a:endParaRPr>
                    </a:p>
                  </a:txBody>
                  <a:tcPr marL="26542" marR="26542" marT="0" marB="0" anchor="ctr"/>
                </a:tc>
                <a:tc>
                  <a:txBody>
                    <a:bodyPr/>
                    <a:lstStyle/>
                    <a:p>
                      <a:pPr indent="180340" algn="just">
                        <a:lnSpc>
                          <a:spcPct val="115000"/>
                        </a:lnSpc>
                        <a:spcAft>
                          <a:spcPts val="0"/>
                        </a:spcAft>
                      </a:pPr>
                      <a:r>
                        <a:rPr lang="es-PE" sz="1100" dirty="0">
                          <a:effectLst/>
                        </a:rPr>
                        <a:t>Su principal objetivo no es el de cumplir con el currículo, sino contribuir y formar al sujeto de tal manera que adquiera habilidades cognitivas suficientes para ser autónomo. El papel del docente pasa a evaluar el nivel de desarrollo cognitivo y orientar a los alumnos de cara adquirir la capacidad de otorgar sentido a lo aprendido.</a:t>
                      </a:r>
                      <a:endParaRPr lang="es-PE" sz="1100" dirty="0">
                        <a:effectLst/>
                        <a:latin typeface="Arial" panose="020B0604020202020204" pitchFamily="34" charset="0"/>
                        <a:ea typeface="Calibri" panose="020F0502020204030204" pitchFamily="34" charset="0"/>
                      </a:endParaRPr>
                    </a:p>
                  </a:txBody>
                  <a:tcPr marL="26542" marR="26542" marT="0" marB="0" anchor="ctr"/>
                </a:tc>
                <a:tc>
                  <a:txBody>
                    <a:bodyPr/>
                    <a:lstStyle/>
                    <a:p>
                      <a:pPr indent="180340" algn="just">
                        <a:lnSpc>
                          <a:spcPct val="115000"/>
                        </a:lnSpc>
                        <a:spcAft>
                          <a:spcPts val="0"/>
                        </a:spcAft>
                      </a:pPr>
                      <a:r>
                        <a:rPr lang="es-PE" sz="1100" dirty="0">
                          <a:effectLst/>
                        </a:rPr>
                        <a:t>Se debe prestar mucha atención a la interrelación docente-alumno y alumno-docente. Es la única manera para generar experiencias y ámbitos donde poder desarrollarse, evaluando cualitativamente al sujeto aprendiz y al tutor </a:t>
                      </a:r>
                      <a:r>
                        <a:rPr lang="es-PE" sz="1100" dirty="0" smtClean="0">
                          <a:effectLst/>
                        </a:rPr>
                        <a:t>.</a:t>
                      </a:r>
                      <a:endParaRPr lang="es-PE" sz="1100" dirty="0">
                        <a:effectLst/>
                        <a:latin typeface="Arial" panose="020B0604020202020204" pitchFamily="34" charset="0"/>
                        <a:ea typeface="Calibri" panose="020F0502020204030204" pitchFamily="34" charset="0"/>
                      </a:endParaRPr>
                    </a:p>
                  </a:txBody>
                  <a:tcPr marL="26542" marR="26542" marT="0" marB="0" anchor="ctr"/>
                </a:tc>
                <a:tc>
                  <a:txBody>
                    <a:bodyPr/>
                    <a:lstStyle/>
                    <a:p>
                      <a:pPr indent="180340" algn="ctr">
                        <a:lnSpc>
                          <a:spcPct val="115000"/>
                        </a:lnSpc>
                        <a:spcAft>
                          <a:spcPts val="0"/>
                        </a:spcAft>
                      </a:pPr>
                      <a:r>
                        <a:rPr lang="es-PE" sz="1100" dirty="0">
                          <a:effectLst/>
                        </a:rPr>
                        <a:t>OK</a:t>
                      </a:r>
                      <a:endParaRPr lang="es-PE" sz="1100" dirty="0">
                        <a:effectLst/>
                        <a:latin typeface="Arial" panose="020B0604020202020204" pitchFamily="34" charset="0"/>
                        <a:ea typeface="Calibri" panose="020F0502020204030204" pitchFamily="34" charset="0"/>
                      </a:endParaRPr>
                    </a:p>
                  </a:txBody>
                  <a:tcPr marL="26542" marR="26542" marT="0" marB="0" anchor="ctr"/>
                </a:tc>
                <a:extLst>
                  <a:ext uri="{0D108BD9-81ED-4DB2-BD59-A6C34878D82A}">
                    <a16:rowId xmlns="" xmlns:a16="http://schemas.microsoft.com/office/drawing/2014/main" val="3619564482"/>
                  </a:ext>
                </a:extLst>
              </a:tr>
              <a:tr h="2127738">
                <a:tc>
                  <a:txBody>
                    <a:bodyPr/>
                    <a:lstStyle/>
                    <a:p>
                      <a:pPr marL="0" indent="0" algn="ctr">
                        <a:lnSpc>
                          <a:spcPct val="115000"/>
                        </a:lnSpc>
                        <a:spcAft>
                          <a:spcPts val="0"/>
                        </a:spcAft>
                      </a:pPr>
                      <a:r>
                        <a:rPr lang="es-PE" sz="1100" dirty="0">
                          <a:effectLst/>
                        </a:rPr>
                        <a:t>5. Modelo educacional-constructivista</a:t>
                      </a:r>
                      <a:endParaRPr lang="es-PE" sz="1100" dirty="0">
                        <a:effectLst/>
                        <a:latin typeface="Arial" panose="020B0604020202020204" pitchFamily="34" charset="0"/>
                        <a:ea typeface="Calibri" panose="020F0502020204030204" pitchFamily="34" charset="0"/>
                      </a:endParaRPr>
                    </a:p>
                  </a:txBody>
                  <a:tcPr marL="26542" marR="26542" marT="0" marB="0" anchor="ctr"/>
                </a:tc>
                <a:tc>
                  <a:txBody>
                    <a:bodyPr/>
                    <a:lstStyle/>
                    <a:p>
                      <a:pPr indent="180340" algn="just">
                        <a:lnSpc>
                          <a:spcPct val="115000"/>
                        </a:lnSpc>
                        <a:spcAft>
                          <a:spcPts val="0"/>
                        </a:spcAft>
                      </a:pPr>
                      <a:r>
                        <a:rPr lang="es-PE" sz="1100" dirty="0">
                          <a:effectLst/>
                        </a:rPr>
                        <a:t>En este modelo la tríada profesor-alumno-contenido es vista como un conjunto de elementos que interactúan de manera bidireccional los unos con otros. Se busca que el alumno pueda construir de manera progresiva una serie de significados, compartidos con el profesor y con el resto de la sociedad, en base a los contenidos y orientación del docente.</a:t>
                      </a:r>
                      <a:endParaRPr lang="es-PE" sz="1100" dirty="0">
                        <a:effectLst/>
                        <a:latin typeface="Arial" panose="020B0604020202020204" pitchFamily="34" charset="0"/>
                        <a:ea typeface="Calibri" panose="020F0502020204030204" pitchFamily="34" charset="0"/>
                      </a:endParaRPr>
                    </a:p>
                  </a:txBody>
                  <a:tcPr marL="26542" marR="26542" marT="0" marB="0" anchor="ctr"/>
                </a:tc>
                <a:tc>
                  <a:txBody>
                    <a:bodyPr/>
                    <a:lstStyle/>
                    <a:p>
                      <a:pPr indent="180340" algn="just">
                        <a:lnSpc>
                          <a:spcPct val="115000"/>
                        </a:lnSpc>
                        <a:spcAft>
                          <a:spcPts val="0"/>
                        </a:spcAft>
                      </a:pPr>
                      <a:r>
                        <a:rPr lang="es-PE" sz="1100" dirty="0">
                          <a:effectLst/>
                        </a:rPr>
                        <a:t>El conocimiento y el ser humano mismo son hechuras sociales. El conocimiento (como bien personal e intransferible) se debe distribuir (a modo de información) a toda la sociedad en su conjunto como un acto retributivo, puesto que, a su vez, cada miembro de la sociedad debe devolver su experiencia (que es conocimiento) … así se formaría un circulo virtuosos de aprendizaje colaborativo para la creación de nuevos conocimientos. </a:t>
                      </a:r>
                      <a:endParaRPr lang="es-PE" sz="1100" dirty="0">
                        <a:effectLst/>
                        <a:latin typeface="Arial" panose="020B0604020202020204" pitchFamily="34" charset="0"/>
                        <a:ea typeface="Calibri" panose="020F0502020204030204" pitchFamily="34" charset="0"/>
                      </a:endParaRPr>
                    </a:p>
                  </a:txBody>
                  <a:tcPr marL="26542" marR="26542" marT="0" marB="0" anchor="ctr"/>
                </a:tc>
                <a:tc>
                  <a:txBody>
                    <a:bodyPr/>
                    <a:lstStyle/>
                    <a:p>
                      <a:pPr indent="180340" algn="ctr">
                        <a:lnSpc>
                          <a:spcPct val="115000"/>
                        </a:lnSpc>
                        <a:spcAft>
                          <a:spcPts val="0"/>
                        </a:spcAft>
                      </a:pPr>
                      <a:r>
                        <a:rPr lang="es-PE" sz="1100" dirty="0">
                          <a:effectLst/>
                        </a:rPr>
                        <a:t>OK</a:t>
                      </a:r>
                      <a:endParaRPr lang="es-PE" sz="1100" dirty="0">
                        <a:effectLst/>
                        <a:latin typeface="Arial" panose="020B0604020202020204" pitchFamily="34" charset="0"/>
                        <a:ea typeface="Calibri" panose="020F0502020204030204" pitchFamily="34" charset="0"/>
                      </a:endParaRPr>
                    </a:p>
                  </a:txBody>
                  <a:tcPr marL="26542" marR="26542" marT="0" marB="0" anchor="ctr"/>
                </a:tc>
                <a:extLst>
                  <a:ext uri="{0D108BD9-81ED-4DB2-BD59-A6C34878D82A}">
                    <a16:rowId xmlns="" xmlns:a16="http://schemas.microsoft.com/office/drawing/2014/main" val="3525041086"/>
                  </a:ext>
                </a:extLst>
              </a:tr>
            </a:tbl>
          </a:graphicData>
        </a:graphic>
      </p:graphicFrame>
      <p:sp>
        <p:nvSpPr>
          <p:cNvPr id="5" name="모서리가 둥근 직사각형 1"/>
          <p:cNvSpPr/>
          <p:nvPr/>
        </p:nvSpPr>
        <p:spPr>
          <a:xfrm>
            <a:off x="8316416" y="4510075"/>
            <a:ext cx="587321" cy="515719"/>
          </a:xfrm>
          <a:prstGeom prst="roundRect">
            <a:avLst/>
          </a:prstGeom>
          <a:solidFill>
            <a:schemeClr val="accent4"/>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PE" altLang="ko-KR" b="1" dirty="0" smtClean="0">
                <a:latin typeface="Century Gothic" panose="020B0502020202020204" pitchFamily="34" charset="0"/>
              </a:rPr>
              <a:t>05</a:t>
            </a:r>
            <a:endParaRPr lang="ko-KR" altLang="en-US" b="1" dirty="0">
              <a:latin typeface="Century Gothic" panose="020B0502020202020204" pitchFamily="34" charset="0"/>
            </a:endParaRPr>
          </a:p>
        </p:txBody>
      </p:sp>
    </p:spTree>
    <p:extLst>
      <p:ext uri="{BB962C8B-B14F-4D97-AF65-F5344CB8AC3E}">
        <p14:creationId xmlns:p14="http://schemas.microsoft.com/office/powerpoint/2010/main" val="420713059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2589623"/>
            <a:ext cx="3293848" cy="1728726"/>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r>
              <a:rPr lang="en-US" altLang="ko-KR" sz="3200" dirty="0" smtClean="0">
                <a:solidFill>
                  <a:schemeClr val="accent4">
                    <a:lumMod val="75000"/>
                  </a:schemeClr>
                </a:solidFill>
                <a:latin typeface="Century Gothic" panose="020B0502020202020204" pitchFamily="34" charset="0"/>
              </a:rPr>
              <a:t>Estamos en comunicación, </a:t>
            </a:r>
            <a:r>
              <a:rPr lang="en-US" altLang="ko-KR" sz="3200" dirty="0" err="1" smtClean="0">
                <a:solidFill>
                  <a:schemeClr val="accent4">
                    <a:lumMod val="75000"/>
                  </a:schemeClr>
                </a:solidFill>
                <a:latin typeface="Century Gothic" panose="020B0502020202020204" pitchFamily="34" charset="0"/>
              </a:rPr>
              <a:t>éxitos</a:t>
            </a:r>
            <a:r>
              <a:rPr lang="en-US" altLang="ko-KR" sz="3200" dirty="0" smtClean="0">
                <a:solidFill>
                  <a:schemeClr val="accent4">
                    <a:lumMod val="75000"/>
                  </a:schemeClr>
                </a:solidFill>
                <a:latin typeface="Century Gothic" panose="020B0502020202020204" pitchFamily="34" charset="0"/>
              </a:rPr>
              <a:t> !</a:t>
            </a:r>
            <a:endParaRPr lang="ko-KR" altLang="en-US" sz="3200" dirty="0">
              <a:solidFill>
                <a:schemeClr val="accent4">
                  <a:lumMod val="75000"/>
                </a:schemeClr>
              </a:solidFill>
              <a:latin typeface="Century Gothic" panose="020B0502020202020204" pitchFamily="34" charset="0"/>
            </a:endParaRPr>
          </a:p>
        </p:txBody>
      </p:sp>
      <p:sp>
        <p:nvSpPr>
          <p:cNvPr id="8" name="TextBox 7"/>
          <p:cNvSpPr txBox="1"/>
          <p:nvPr/>
        </p:nvSpPr>
        <p:spPr>
          <a:xfrm>
            <a:off x="3221700" y="1943292"/>
            <a:ext cx="2664296" cy="646331"/>
          </a:xfrm>
          <a:prstGeom prst="rect">
            <a:avLst/>
          </a:prstGeom>
          <a:noFill/>
        </p:spPr>
        <p:txBody>
          <a:bodyPr wrap="square">
            <a:spAutoFit/>
          </a:bodyPr>
          <a:lstStyle/>
          <a:p>
            <a:pPr algn="ctr" fontAlgn="auto">
              <a:spcBef>
                <a:spcPts val="0"/>
              </a:spcBef>
              <a:spcAft>
                <a:spcPts val="0"/>
              </a:spcAft>
              <a:defRPr/>
            </a:pPr>
            <a:r>
              <a:rPr kumimoji="0" lang="en-US" altLang="ko-KR" sz="3600" b="1" dirty="0" smtClean="0">
                <a:solidFill>
                  <a:srgbClr val="0070C0"/>
                </a:solidFill>
                <a:latin typeface="Century Gothic" panose="020B0502020202020204" pitchFamily="34" charset="0"/>
                <a:cs typeface="Arial" pitchFamily="34" charset="0"/>
              </a:rPr>
              <a:t>GRACIAS</a:t>
            </a:r>
            <a:r>
              <a:rPr kumimoji="0" lang="en-US" altLang="ko-KR" sz="3200" b="1" dirty="0" smtClean="0">
                <a:solidFill>
                  <a:srgbClr val="0070C0"/>
                </a:solidFill>
                <a:latin typeface="Century Gothic" panose="020B0502020202020204" pitchFamily="34" charset="0"/>
                <a:cs typeface="Arial" pitchFamily="34" charset="0"/>
              </a:rPr>
              <a:t>   </a:t>
            </a:r>
            <a:endParaRPr kumimoji="0" lang="en-US" altLang="ko-KR" sz="3200" b="1" dirty="0">
              <a:solidFill>
                <a:srgbClr val="0070C0"/>
              </a:solidFill>
              <a:latin typeface="Century Gothic" panose="020B0502020202020204" pitchFamily="34" charset="0"/>
              <a:cs typeface="Arial" pitchFamily="34" charset="0"/>
            </a:endParaRPr>
          </a:p>
        </p:txBody>
      </p:sp>
      <p:pic>
        <p:nvPicPr>
          <p:cNvPr id="4" name="Marcador de posición de imagen 3"/>
          <p:cNvPicPr>
            <a:picLocks noGrp="1" noChangeAspect="1"/>
          </p:cNvPicPr>
          <p:nvPr>
            <p:ph type="pic" idx="12"/>
          </p:nvPr>
        </p:nvPicPr>
        <p:blipFill>
          <a:blip r:embed="rId2">
            <a:extLst>
              <a:ext uri="{28A0092B-C50C-407E-A947-70E740481C1C}">
                <a14:useLocalDpi xmlns:a14="http://schemas.microsoft.com/office/drawing/2010/main" val="0"/>
              </a:ext>
            </a:extLst>
          </a:blip>
          <a:srcRect t="15898" b="15898"/>
          <a:stretch>
            <a:fillRect/>
          </a:stretch>
        </p:blipFill>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6176" y="3670604"/>
            <a:ext cx="180000" cy="180000"/>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6176" y="4503213"/>
            <a:ext cx="180000" cy="180000"/>
          </a:xfrm>
          <a:prstGeom prst="rect">
            <a:avLst/>
          </a:prstGeom>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56176" y="3399862"/>
            <a:ext cx="180000" cy="180000"/>
          </a:xfrm>
          <a:prstGeom prst="rect">
            <a:avLst/>
          </a:prstGeom>
        </p:spPr>
      </p:pic>
      <p:pic>
        <p:nvPicPr>
          <p:cNvPr id="12" name="Imagen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56176" y="3122227"/>
            <a:ext cx="180000" cy="180000"/>
          </a:xfrm>
          <a:prstGeom prst="rect">
            <a:avLst/>
          </a:prstGeom>
        </p:spPr>
      </p:pic>
      <p:pic>
        <p:nvPicPr>
          <p:cNvPr id="13" name="Imagen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56176" y="3960696"/>
            <a:ext cx="180000" cy="180000"/>
          </a:xfrm>
          <a:prstGeom prst="rect">
            <a:avLst/>
          </a:prstGeom>
        </p:spPr>
      </p:pic>
      <p:pic>
        <p:nvPicPr>
          <p:cNvPr id="14" name="Imagen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56176" y="2574382"/>
            <a:ext cx="180000" cy="180000"/>
          </a:xfrm>
          <a:prstGeom prst="rect">
            <a:avLst/>
          </a:prstGeom>
        </p:spPr>
      </p:pic>
      <p:pic>
        <p:nvPicPr>
          <p:cNvPr id="15" name="Imagen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156176" y="2857345"/>
            <a:ext cx="180000" cy="180000"/>
          </a:xfrm>
          <a:prstGeom prst="rect">
            <a:avLst/>
          </a:prstGeom>
        </p:spPr>
      </p:pic>
      <p:pic>
        <p:nvPicPr>
          <p:cNvPr id="16" name="Imagen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56176" y="4238331"/>
            <a:ext cx="180000" cy="180000"/>
          </a:xfrm>
          <a:prstGeom prst="rect">
            <a:avLst/>
          </a:prstGeom>
        </p:spPr>
      </p:pic>
      <p:sp>
        <p:nvSpPr>
          <p:cNvPr id="17" name="TextBox 7"/>
          <p:cNvSpPr txBox="1"/>
          <p:nvPr/>
        </p:nvSpPr>
        <p:spPr>
          <a:xfrm>
            <a:off x="6336176" y="2458739"/>
            <a:ext cx="2808312" cy="2308324"/>
          </a:xfrm>
          <a:prstGeom prst="rect">
            <a:avLst/>
          </a:prstGeom>
          <a:noFill/>
        </p:spPr>
        <p:txBody>
          <a:bodyPr wrap="square">
            <a:spAutoFit/>
          </a:bodyPr>
          <a:lstStyle/>
          <a:p>
            <a:pPr defTabSz="381000">
              <a:lnSpc>
                <a:spcPct val="150000"/>
              </a:lnSpc>
              <a:buFont typeface="Arial" panose="020B0604020202020204" pitchFamily="34" charset="0"/>
              <a:buNone/>
              <a:tabLst>
                <a:tab pos="266700" algn="l"/>
              </a:tabLst>
            </a:pPr>
            <a:r>
              <a:rPr lang="es-PE" sz="1200" dirty="0" smtClean="0">
                <a:latin typeface="Century Gothic" panose="020B0502020202020204" pitchFamily="34" charset="0"/>
              </a:rPr>
              <a:t>Marco </a:t>
            </a:r>
            <a:r>
              <a:rPr lang="es-PE" sz="1200" dirty="0">
                <a:latin typeface="Century Gothic" panose="020B0502020202020204" pitchFamily="34" charset="0"/>
              </a:rPr>
              <a:t>Antonio ARIAS </a:t>
            </a:r>
            <a:r>
              <a:rPr lang="es-PE" sz="1200" dirty="0" smtClean="0">
                <a:latin typeface="Century Gothic" panose="020B0502020202020204" pitchFamily="34" charset="0"/>
              </a:rPr>
              <a:t>Chacaltana</a:t>
            </a:r>
            <a:endParaRPr lang="es-PE" sz="1200" dirty="0">
              <a:latin typeface="Century Gothic" panose="020B0502020202020204" pitchFamily="34" charset="0"/>
            </a:endParaRPr>
          </a:p>
          <a:p>
            <a:pPr defTabSz="381000">
              <a:lnSpc>
                <a:spcPct val="150000"/>
              </a:lnSpc>
              <a:buNone/>
              <a:tabLst>
                <a:tab pos="266700" algn="l"/>
              </a:tabLst>
            </a:pPr>
            <a:r>
              <a:rPr lang="es-PE" sz="1200" dirty="0" smtClean="0">
                <a:latin typeface="Century Gothic" panose="020B0502020202020204" pitchFamily="34" charset="0"/>
              </a:rPr>
              <a:t>Key </a:t>
            </a:r>
            <a:r>
              <a:rPr lang="es-PE" sz="1200" dirty="0">
                <a:latin typeface="Century Gothic" panose="020B0502020202020204" pitchFamily="34" charset="0"/>
              </a:rPr>
              <a:t>Account Manager</a:t>
            </a:r>
          </a:p>
          <a:p>
            <a:pPr defTabSz="381000">
              <a:lnSpc>
                <a:spcPct val="150000"/>
              </a:lnSpc>
              <a:buNone/>
              <a:tabLst>
                <a:tab pos="266700" algn="l"/>
              </a:tabLst>
            </a:pPr>
            <a:r>
              <a:rPr lang="es-PE" sz="1200" dirty="0" smtClean="0">
                <a:latin typeface="Century Gothic" panose="020B0502020202020204" pitchFamily="34" charset="0"/>
              </a:rPr>
              <a:t>(+</a:t>
            </a:r>
            <a:r>
              <a:rPr lang="es-PE" sz="1200" dirty="0">
                <a:latin typeface="Century Gothic" panose="020B0502020202020204" pitchFamily="34" charset="0"/>
              </a:rPr>
              <a:t>511) </a:t>
            </a:r>
            <a:r>
              <a:rPr lang="es-PE" sz="1200" dirty="0" smtClean="0">
                <a:latin typeface="Century Gothic" panose="020B0502020202020204" pitchFamily="34" charset="0"/>
              </a:rPr>
              <a:t>452 2470</a:t>
            </a:r>
            <a:endParaRPr lang="es-PE" sz="1200" dirty="0">
              <a:latin typeface="Century Gothic" panose="020B0502020202020204" pitchFamily="34" charset="0"/>
            </a:endParaRPr>
          </a:p>
          <a:p>
            <a:pPr defTabSz="381000">
              <a:lnSpc>
                <a:spcPct val="150000"/>
              </a:lnSpc>
              <a:buNone/>
              <a:tabLst>
                <a:tab pos="266700" algn="l"/>
              </a:tabLst>
            </a:pPr>
            <a:r>
              <a:rPr lang="es-PE" sz="1200" dirty="0" smtClean="0">
                <a:latin typeface="Century Gothic" panose="020B0502020202020204" pitchFamily="34" charset="0"/>
              </a:rPr>
              <a:t>marco.arias@imarcux.com </a:t>
            </a:r>
            <a:endParaRPr lang="es-PE" sz="1200" dirty="0">
              <a:latin typeface="Century Gothic" panose="020B0502020202020204" pitchFamily="34" charset="0"/>
            </a:endParaRPr>
          </a:p>
          <a:p>
            <a:pPr defTabSz="381000">
              <a:lnSpc>
                <a:spcPct val="150000"/>
              </a:lnSpc>
              <a:buNone/>
              <a:tabLst>
                <a:tab pos="266700" algn="l"/>
              </a:tabLst>
            </a:pPr>
            <a:r>
              <a:rPr lang="es-PE" sz="1200" dirty="0" smtClean="0">
                <a:latin typeface="Century Gothic" panose="020B0502020202020204" pitchFamily="34" charset="0"/>
              </a:rPr>
              <a:t>975 </a:t>
            </a:r>
            <a:r>
              <a:rPr lang="es-PE" sz="1200" dirty="0">
                <a:latin typeface="Century Gothic" panose="020B0502020202020204" pitchFamily="34" charset="0"/>
              </a:rPr>
              <a:t>417 529</a:t>
            </a:r>
          </a:p>
          <a:p>
            <a:pPr defTabSz="381000">
              <a:lnSpc>
                <a:spcPct val="150000"/>
              </a:lnSpc>
              <a:buNone/>
              <a:tabLst>
                <a:tab pos="266700" algn="l"/>
              </a:tabLst>
            </a:pPr>
            <a:r>
              <a:rPr lang="es-PE" sz="1200" dirty="0" smtClean="0">
                <a:latin typeface="Century Gothic" panose="020B0502020202020204" pitchFamily="34" charset="0"/>
              </a:rPr>
              <a:t>marcoariaschacaltana</a:t>
            </a:r>
            <a:endParaRPr lang="es-PE" sz="1200" dirty="0">
              <a:latin typeface="Century Gothic" panose="020B0502020202020204" pitchFamily="34" charset="0"/>
            </a:endParaRPr>
          </a:p>
          <a:p>
            <a:pPr defTabSz="381000">
              <a:lnSpc>
                <a:spcPct val="150000"/>
              </a:lnSpc>
              <a:buNone/>
              <a:tabLst>
                <a:tab pos="266700" algn="l"/>
              </a:tabLst>
            </a:pPr>
            <a:r>
              <a:rPr lang="es-PE" sz="1200" dirty="0" smtClean="0">
                <a:latin typeface="Century Gothic" panose="020B0502020202020204" pitchFamily="34" charset="0"/>
              </a:rPr>
              <a:t>marcoariasch</a:t>
            </a:r>
            <a:endParaRPr lang="es-PE" sz="1200" dirty="0">
              <a:latin typeface="Century Gothic" panose="020B0502020202020204" pitchFamily="34" charset="0"/>
            </a:endParaRPr>
          </a:p>
          <a:p>
            <a:pPr defTabSz="381000">
              <a:lnSpc>
                <a:spcPct val="150000"/>
              </a:lnSpc>
              <a:buNone/>
              <a:tabLst>
                <a:tab pos="266700" algn="l"/>
              </a:tabLst>
            </a:pPr>
            <a:r>
              <a:rPr lang="es-PE" sz="1200" dirty="0" smtClean="0">
                <a:latin typeface="Century Gothic" panose="020B0502020202020204" pitchFamily="34" charset="0"/>
              </a:rPr>
              <a:t>San </a:t>
            </a:r>
            <a:r>
              <a:rPr lang="es-PE" sz="1200" dirty="0">
                <a:latin typeface="Century Gothic" panose="020B0502020202020204" pitchFamily="34" charset="0"/>
              </a:rPr>
              <a:t>Miguel – Lima </a:t>
            </a:r>
            <a:r>
              <a:rPr lang="es-PE" sz="1200" dirty="0" smtClean="0">
                <a:latin typeface="Century Gothic" panose="020B0502020202020204" pitchFamily="34" charset="0"/>
              </a:rPr>
              <a:t>32</a:t>
            </a:r>
            <a:endParaRPr lang="es-PE" sz="1200" dirty="0">
              <a:latin typeface="Century Gothic" panose="020B0502020202020204" pitchFamily="34" charset="0"/>
            </a:endParaRPr>
          </a:p>
        </p:txBody>
      </p:sp>
    </p:spTree>
    <p:extLst>
      <p:ext uri="{BB962C8B-B14F-4D97-AF65-F5344CB8AC3E}">
        <p14:creationId xmlns:p14="http://schemas.microsoft.com/office/powerpoint/2010/main" val="3791020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2216</TotalTime>
  <Words>508</Words>
  <Application>Microsoft Office PowerPoint</Application>
  <PresentationFormat>Presentación en pantalla (16:9)</PresentationFormat>
  <Paragraphs>45</Paragraphs>
  <Slides>6</Slides>
  <Notes>0</Notes>
  <HiddenSlides>0</HiddenSlides>
  <MMClips>0</MMClips>
  <ScaleCrop>false</ScaleCrop>
  <HeadingPairs>
    <vt:vector size="4" baseType="variant">
      <vt:variant>
        <vt:lpstr>Tema</vt:lpstr>
      </vt:variant>
      <vt:variant>
        <vt:i4>3</vt:i4>
      </vt:variant>
      <vt:variant>
        <vt:lpstr>Títulos de diapositiva</vt:lpstr>
      </vt:variant>
      <vt:variant>
        <vt:i4>6</vt:i4>
      </vt:variant>
    </vt:vector>
  </HeadingPairs>
  <TitlesOfParts>
    <vt:vector size="9" baseType="lpstr">
      <vt:lpstr>Cover and End Slide Master</vt:lpstr>
      <vt:lpstr>Contents Slide Master</vt:lpstr>
      <vt:lpstr>Section Break Slide Master</vt:lpstr>
      <vt:lpstr>Presentación de PowerPoint</vt:lpstr>
      <vt:lpstr>1. Revisión de las Lecturas: Procesos Cognitivos – Aprendizaje Virtual</vt:lpstr>
      <vt:lpstr>Las TIC’s interrelacionan 03 Procesos Fundamentales</vt:lpstr>
      <vt:lpstr>2. Modelos pedagógicos, su clasificación.</vt:lpstr>
      <vt:lpstr>¿La más importante según mi criterio? ¿Por qué?</vt:lpstr>
      <vt:lpstr>Presentación de PowerPoint</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Tarea N 3_Modelo Pedagógico Humanista y Tecnológico con Emaze</dc:title>
  <dc:creator>ARIAS</dc:creator>
  <cp:lastModifiedBy>IMARCUX</cp:lastModifiedBy>
  <cp:revision>222</cp:revision>
  <dcterms:created xsi:type="dcterms:W3CDTF">2016-12-01T00:32:25Z</dcterms:created>
  <dcterms:modified xsi:type="dcterms:W3CDTF">2019-05-23T00:01:06Z</dcterms:modified>
</cp:coreProperties>
</file>