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1BE2-40DC-03D1-9CAE-78F6A09F6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5243E-16FB-CC5A-FED6-0CAF8E0A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939B-FA96-44DE-03FB-11D972A2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393A-10A9-48A4-8CEB-D582DE30697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F5C4-C474-6FCF-AD59-2B87E363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C6D0-FFE8-5D03-947B-15BB13B6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8EB3-307B-4330-8599-1909A6C1FA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8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9C08-7DD9-D3DE-E29A-44F249F3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00BC8-8B9B-4045-C524-E9C9748E1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8DDB9-292A-2025-2BBA-6554E0A6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393A-10A9-48A4-8CEB-D582DE30697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CD304-27FB-2A44-96BE-B3521249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0790C-EE16-7B3B-E290-8A609714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8EB3-307B-4330-8599-1909A6C1FA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3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B47D8-E60D-7CB4-60C8-96DA44273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ED79F-454C-BA4A-8A01-8BCB29C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D5C41-968F-5579-FEBB-30A4C980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393A-10A9-48A4-8CEB-D582DE30697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A6EA8-7158-6994-744D-5B961ACF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B5DA-517D-0336-FA6F-5FD32E27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8EB3-307B-4330-8599-1909A6C1FA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99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A15-4E8E-E6CA-7845-1A922694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EBDE-5179-ADA5-16C4-60F432D3E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6B19B-35AD-D57D-68E8-8B609417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393A-10A9-48A4-8CEB-D582DE30697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85F0-F81F-4494-9A64-283C2695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905D7-1DF2-4874-60FF-72C1BACB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8EB3-307B-4330-8599-1909A6C1FA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99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DF58-6EB5-9C76-C1D9-726E3819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A24FF-91EC-31BD-BA65-520FA0CE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2F57-0BA2-B5C5-3D4D-4ED3D6D6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393A-10A9-48A4-8CEB-D582DE30697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C5DD-7D87-C2E5-12F4-EE8B57F5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57DC-4E5A-DFBB-8DB8-6AC80C49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8EB3-307B-4330-8599-1909A6C1FA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60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2BE2-B72F-45DC-EF26-B60B4884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BF67-F068-2B6B-3142-0BE641EFD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6A6B8-0106-410A-8F39-330D117CE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9108A-8454-B3D4-6E73-CE613001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393A-10A9-48A4-8CEB-D582DE30697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97B73-7DDF-2AFD-E7C4-8AAF5C4C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17526-2C2B-B5AA-73E0-6269AAE1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8EB3-307B-4330-8599-1909A6C1FA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64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CDEB-F24E-47E7-EBDB-E1898D3F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53CA6-B9A0-4D33-C270-B432FA52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C859-BCA8-39C1-D1D5-A970CF8C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00CE6-D899-91AF-BF02-E080A7FD7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1F2D5-C879-7B73-E10C-6206E4251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21993-B90D-8297-DB2B-6F1B52FD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393A-10A9-48A4-8CEB-D582DE30697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6E981-4BEE-7878-0BCC-D8819169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CA7AC-2535-87E0-2463-DCC33A8C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8EB3-307B-4330-8599-1909A6C1FA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8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4364-586B-E528-26D3-CC5FD3CC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89F94-1885-C799-9828-75A494B3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393A-10A9-48A4-8CEB-D582DE30697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98354-8432-D2FB-3585-B31F46A5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B01D7-2FC3-6EC8-DE84-E5B8EA1C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8EB3-307B-4330-8599-1909A6C1FA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6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28787-78A7-8E86-74C7-6F6C8079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393A-10A9-48A4-8CEB-D582DE30697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3C219-8738-668B-E9EE-07ABAC26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76E3B-5F93-B811-577A-66FA13EF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8EB3-307B-4330-8599-1909A6C1FA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75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5D87-53D6-0C71-ED9C-618D7B94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03AD-E4EE-D7FB-80DF-A67FD2B8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DEBE4-DE7F-100C-43C0-179DF07D8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9022A-A22A-C456-49AF-C48C3B31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393A-10A9-48A4-8CEB-D582DE30697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6CC64-C0C6-33B7-83AD-ECA55F02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80B11-37CE-2D1A-E0A2-D40DA94C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8EB3-307B-4330-8599-1909A6C1FA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46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F878-B3AC-7407-554E-64F2AFE1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E26FF-9DB0-699F-7D79-799FC3387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761F1-22D1-045E-55BC-9512F5E7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19091-1A24-8602-A174-F32A534C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393A-10A9-48A4-8CEB-D582DE30697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FEE3-22CB-C360-B863-C1FE9248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3B48-81DA-E264-ADC9-BC0F0C7D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8EB3-307B-4330-8599-1909A6C1FA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9912C-6AA6-19FD-E1D1-802A15F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F9953-B10E-2E38-E165-A9F0A16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E8D3-D99A-23FA-5F9D-E1AABE258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8393A-10A9-48A4-8CEB-D582DE30697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49736-45E5-150D-C02C-45769B955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F0D3-A8EF-CECE-8253-8180D6E2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F8EB3-307B-4330-8599-1909A6C1FA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E6574A-AFD3-263F-4F7C-30AF02ED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07" y="2919340"/>
            <a:ext cx="2838846" cy="1019317"/>
          </a:xfrm>
          <a:prstGeom prst="rect">
            <a:avLst/>
          </a:prstGeom>
        </p:spPr>
      </p:pic>
      <p:pic>
        <p:nvPicPr>
          <p:cNvPr id="1026" name="Picture 2" descr="Logo of Universidade Presbiteriana Mackenzie">
            <a:extLst>
              <a:ext uri="{FF2B5EF4-FFF2-40B4-BE49-F238E27FC236}">
                <a16:creationId xmlns:a16="http://schemas.microsoft.com/office/drawing/2014/main" id="{68DE05FF-AD0C-0C54-3FA6-9AFFD11F8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73" y="2101867"/>
            <a:ext cx="2839796" cy="283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80BBF5-3C84-181D-015C-7BF9B513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89" y="2701121"/>
            <a:ext cx="1699798" cy="145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5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de Oliveira</dc:creator>
  <cp:lastModifiedBy>Rogerio de Oliveira</cp:lastModifiedBy>
  <cp:revision>1</cp:revision>
  <dcterms:created xsi:type="dcterms:W3CDTF">2024-07-26T14:46:42Z</dcterms:created>
  <dcterms:modified xsi:type="dcterms:W3CDTF">2024-07-26T14:53:38Z</dcterms:modified>
</cp:coreProperties>
</file>