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4" r:id="rId5"/>
    <p:sldId id="263" r:id="rId6"/>
    <p:sldId id="266" r:id="rId7"/>
    <p:sldId id="267" r:id="rId8"/>
    <p:sldId id="262" r:id="rId9"/>
    <p:sldId id="261" r:id="rId10"/>
    <p:sldId id="257" r:id="rId11"/>
    <p:sldId id="258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5" autoAdjust="0"/>
    <p:restoredTop sz="94660"/>
  </p:normalViewPr>
  <p:slideViewPr>
    <p:cSldViewPr snapToGrid="0">
      <p:cViewPr>
        <p:scale>
          <a:sx n="144" d="100"/>
          <a:sy n="144" d="100"/>
        </p:scale>
        <p:origin x="-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6542-006B-49A2-A917-987CB859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2A1EE-8424-4452-A269-C2FBBC4F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9066-F3EC-433B-9347-4152EF10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D95A-AFC7-4D3A-954F-E8363974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675D-CB38-4152-B7D0-7699E37F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3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F1A-1A0C-4CDC-910A-3BC373D2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A2050-EA74-4AC0-9208-717045041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6D0E4-F291-4581-8BCB-5BB160A1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DD99-540C-427E-8774-9E0A4687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9195-2FBE-4595-B309-E61C1C42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9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F8E4E-6E1D-4494-BFE1-F1D8CF3AE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E59B8-48A1-47BA-BB88-3CD06A30A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2B3D-153A-4ABE-9C39-3C429CEF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457D-94F2-4EFA-92D6-85E515FD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56D8-7398-4F6F-90D1-D204CCFB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6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14D5-E9F5-4AA4-AE3C-560D72AD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6A41-0097-4C6F-A528-4D543477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11EB0-66D3-41F1-B496-36064C14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AD881-5E39-4076-9CEA-99FF44DD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C036-3BDF-49B5-9EEA-9B8E3DDF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30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0E2-834A-44AC-BD64-8CC2F348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1EA30-B09E-445D-B013-3F82AFC88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C6DC-6AD2-4E8C-88EE-CAB5F286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7A14-08A4-4330-8F41-0480D999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7E9C-94C4-4B0C-826F-BAD23CC3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4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BA27-7248-4C0E-B8BF-5265D9FE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0884-91EB-4525-B3CA-ACCF9BB87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0267-9937-463B-B17E-D4287AB51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2EAE8-0114-464A-9D6F-7BFE468B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0C2F9-F731-40A7-BA12-1501CDCE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7992-4DB3-4F31-83A4-1D45DF44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7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DB70-2989-4F74-BE2B-375E872F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7F497-4718-477D-A617-DE78D347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D1DC1-91D1-432F-A40C-FF8EE6B1A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CEF97-2663-4FCF-968F-F27854D23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A9CBB-2CE2-4437-BF1E-2E01BA87C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9C77A-D6DF-404B-AC0C-E67B44DC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00669-2089-4D1D-BFCF-156FD50C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589FC-3961-4966-B727-3B63A38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8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4AB1-36A8-40F1-A26B-249485E6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F82E6-FF00-4696-A724-3A4B63F6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E2605-23C3-46F9-8037-8338354D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B4AFE-5253-42F7-932A-1BEB056A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67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1D967-00E8-49A2-BCCF-3FEEBA9D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1BCF0-DC64-4D63-8635-ECAEB626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01B5-86F9-4447-A20F-0ECCFD88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14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DD3B-9D6D-44A9-8FA1-383B3AE4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2567-6FBF-48B8-B9AC-E95A9429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65266-1522-4D1E-8582-FFAAA4FD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A231-25A6-46D9-8495-2BA1EFB6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3C4EC-69B1-425D-A89D-FD181BB8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F6B90-CA07-4188-85DE-206B5773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8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E216-F152-4C0C-B9E0-CA872B5C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DB5C4-E8F8-452E-9218-B9AE60984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71E1-C7A4-43EB-80CD-594B4DDC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BBD4-3DAF-41E1-A7DF-5C8EA859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70B22-579D-4B04-BF28-C9F61C1A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EA505-A3D9-490E-B35A-6A2C435D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1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70C31-08DE-40B7-B5B9-85953148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1A731-F5F2-4E87-9D29-5ACF0CBC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9BEB-CF89-426E-8445-0544C9171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085A3-A509-4549-A11F-6AC9497F5494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AC76B-EE64-45F5-B8B6-BBD3A3882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CD18C-0ED1-4CC6-B2EB-29582868A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5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5668537" y="414992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3583888" y="414992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3583888" y="1824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3656778" y="1970622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3729668" y="4222811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6"/>
            <a:endCxn id="74" idx="2"/>
          </p:cNvCxnSpPr>
          <p:nvPr/>
        </p:nvCxnSpPr>
        <p:spPr>
          <a:xfrm>
            <a:off x="3729668" y="1897732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32DD309-52FF-E649-9345-051AED1CF0F8}"/>
              </a:ext>
            </a:extLst>
          </p:cNvPr>
          <p:cNvSpPr/>
          <p:nvPr/>
        </p:nvSpPr>
        <p:spPr>
          <a:xfrm>
            <a:off x="5668537" y="1824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784277-CBB9-B246-B9E0-F7C8EDA3E5C1}"/>
              </a:ext>
            </a:extLst>
          </p:cNvPr>
          <p:cNvCxnSpPr>
            <a:cxnSpLocks/>
          </p:cNvCxnSpPr>
          <p:nvPr/>
        </p:nvCxnSpPr>
        <p:spPr>
          <a:xfrm>
            <a:off x="5741427" y="1983024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54F99A6-4620-0444-9245-8CB69901697D}"/>
              </a:ext>
            </a:extLst>
          </p:cNvPr>
          <p:cNvSpPr/>
          <p:nvPr/>
        </p:nvSpPr>
        <p:spPr>
          <a:xfrm>
            <a:off x="4626213" y="299821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0478B4A-CE66-8449-8E82-5FBEEB013EFF}"/>
              </a:ext>
            </a:extLst>
          </p:cNvPr>
          <p:cNvCxnSpPr>
            <a:cxnSpLocks/>
            <a:stCxn id="10" idx="5"/>
            <a:endCxn id="82" idx="1"/>
          </p:cNvCxnSpPr>
          <p:nvPr/>
        </p:nvCxnSpPr>
        <p:spPr>
          <a:xfrm>
            <a:off x="3708319" y="1949273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CBC8A4-B9EE-5A4E-A31B-B12DAA820C90}"/>
              </a:ext>
            </a:extLst>
          </p:cNvPr>
          <p:cNvCxnSpPr>
            <a:cxnSpLocks/>
            <a:stCxn id="82" idx="5"/>
            <a:endCxn id="4" idx="1"/>
          </p:cNvCxnSpPr>
          <p:nvPr/>
        </p:nvCxnSpPr>
        <p:spPr>
          <a:xfrm>
            <a:off x="4750644" y="3122650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CE9E5D-4F17-7843-ADF0-2F4C735A19D6}"/>
              </a:ext>
            </a:extLst>
          </p:cNvPr>
          <p:cNvCxnSpPr>
            <a:cxnSpLocks/>
            <a:stCxn id="9" idx="7"/>
            <a:endCxn id="82" idx="3"/>
          </p:cNvCxnSpPr>
          <p:nvPr/>
        </p:nvCxnSpPr>
        <p:spPr>
          <a:xfrm flipV="1">
            <a:off x="3708319" y="3122650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B5BD599-DE40-3048-B567-DC188DBA7D53}"/>
              </a:ext>
            </a:extLst>
          </p:cNvPr>
          <p:cNvCxnSpPr>
            <a:cxnSpLocks/>
            <a:stCxn id="74" idx="3"/>
            <a:endCxn id="82" idx="7"/>
          </p:cNvCxnSpPr>
          <p:nvPr/>
        </p:nvCxnSpPr>
        <p:spPr>
          <a:xfrm flipH="1">
            <a:off x="4750644" y="1949273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07BCFA-BEDE-5D49-8A2F-C3F0F41B04DF}"/>
              </a:ext>
            </a:extLst>
          </p:cNvPr>
          <p:cNvCxnSpPr>
            <a:cxnSpLocks/>
          </p:cNvCxnSpPr>
          <p:nvPr/>
        </p:nvCxnSpPr>
        <p:spPr>
          <a:xfrm>
            <a:off x="3144159" y="1518460"/>
            <a:ext cx="0" cy="309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C9B3A13-64A5-2F46-9ACD-DB210B59E3BC}"/>
              </a:ext>
            </a:extLst>
          </p:cNvPr>
          <p:cNvCxnSpPr>
            <a:cxnSpLocks/>
          </p:cNvCxnSpPr>
          <p:nvPr/>
        </p:nvCxnSpPr>
        <p:spPr>
          <a:xfrm flipH="1">
            <a:off x="3144159" y="4609785"/>
            <a:ext cx="3075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0E4D71E-BCF9-7D43-B589-462D91457B1E}"/>
              </a:ext>
            </a:extLst>
          </p:cNvPr>
          <p:cNvCxnSpPr>
            <a:cxnSpLocks/>
          </p:cNvCxnSpPr>
          <p:nvPr/>
        </p:nvCxnSpPr>
        <p:spPr>
          <a:xfrm>
            <a:off x="6219431" y="1518460"/>
            <a:ext cx="0" cy="309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A866B68-C9E7-4B49-B9CE-B5D93D1BA1B8}"/>
              </a:ext>
            </a:extLst>
          </p:cNvPr>
          <p:cNvCxnSpPr>
            <a:cxnSpLocks/>
          </p:cNvCxnSpPr>
          <p:nvPr/>
        </p:nvCxnSpPr>
        <p:spPr>
          <a:xfrm flipH="1">
            <a:off x="3144159" y="1512162"/>
            <a:ext cx="3075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6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829F89-DAAB-4C8D-80A7-5B5DB4CC2081}"/>
              </a:ext>
            </a:extLst>
          </p:cNvPr>
          <p:cNvSpPr txBox="1"/>
          <p:nvPr/>
        </p:nvSpPr>
        <p:spPr>
          <a:xfrm>
            <a:off x="2244041" y="3682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6EC4D-D686-4AEF-9C05-BC2DEA016183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945ECC-FF71-44A6-8BE9-EBBDB23236AB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354C97-3389-421A-91F4-3E2451EA2334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50649B-6D3A-4E01-B439-229D4F6EDE8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93A771-8904-4D9E-A24B-4F0891373A9F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545524F-E5B5-4344-AFCC-B36D26B24B24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0F7ACD-757A-469C-B286-A94A4E2F01E4}"/>
              </a:ext>
            </a:extLst>
          </p:cNvPr>
          <p:cNvSpPr txBox="1"/>
          <p:nvPr/>
        </p:nvSpPr>
        <p:spPr>
          <a:xfrm>
            <a:off x="2743147" y="2391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5F821-0E0B-47C9-9F41-55E7EF33888F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0E9A93-0FDA-4FFB-B55D-ACCA6BEE168E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58D3E-B2F0-4F0E-BDDE-02F5A4DD989D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DC825C-C05F-4D77-B8ED-7DF3ADBDA2F7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FE6EC4F-E761-4E15-9F9D-AC4D85CF4B4A}"/>
              </a:ext>
            </a:extLst>
          </p:cNvPr>
          <p:cNvSpPr txBox="1"/>
          <p:nvPr/>
        </p:nvSpPr>
        <p:spPr>
          <a:xfrm>
            <a:off x="3386767" y="1970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1979677" y="3027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CB63E9-0212-4E8B-A1B8-90BE65BC896F}"/>
              </a:ext>
            </a:extLst>
          </p:cNvPr>
          <p:cNvSpPr txBox="1"/>
          <p:nvPr/>
        </p:nvSpPr>
        <p:spPr>
          <a:xfrm>
            <a:off x="3935170" y="471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EF6411-1474-4AB9-9C99-CFA0D8B6484E}"/>
              </a:ext>
            </a:extLst>
          </p:cNvPr>
          <p:cNvSpPr txBox="1"/>
          <p:nvPr/>
        </p:nvSpPr>
        <p:spPr>
          <a:xfrm>
            <a:off x="5251221" y="273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D9E8FA-AEC3-4524-A7A1-0EC921C9BDB0}"/>
              </a:ext>
            </a:extLst>
          </p:cNvPr>
          <p:cNvSpPr txBox="1"/>
          <p:nvPr/>
        </p:nvSpPr>
        <p:spPr>
          <a:xfrm>
            <a:off x="2447701" y="418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82747-BAEC-45AE-BD51-18DCE500C106}"/>
              </a:ext>
            </a:extLst>
          </p:cNvPr>
          <p:cNvSpPr txBox="1"/>
          <p:nvPr/>
        </p:nvSpPr>
        <p:spPr>
          <a:xfrm>
            <a:off x="3043905" y="478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AF2BCD-F4B0-457E-A805-383A9961A3E5}"/>
              </a:ext>
            </a:extLst>
          </p:cNvPr>
          <p:cNvSpPr txBox="1"/>
          <p:nvPr/>
        </p:nvSpPr>
        <p:spPr>
          <a:xfrm>
            <a:off x="1998047" y="234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1716A2-3EF8-4B63-919C-5014AC7CDFB2}"/>
              </a:ext>
            </a:extLst>
          </p:cNvPr>
          <p:cNvSpPr txBox="1"/>
          <p:nvPr/>
        </p:nvSpPr>
        <p:spPr>
          <a:xfrm>
            <a:off x="3577404" y="2710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1AC229-A97C-4797-8BB1-372E749B9B1B}"/>
              </a:ext>
            </a:extLst>
          </p:cNvPr>
          <p:cNvSpPr txBox="1"/>
          <p:nvPr/>
        </p:nvSpPr>
        <p:spPr>
          <a:xfrm>
            <a:off x="4556495" y="3449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FD7867-0C45-4185-89F7-E18258E5DE1B}"/>
              </a:ext>
            </a:extLst>
          </p:cNvPr>
          <p:cNvSpPr txBox="1"/>
          <p:nvPr/>
        </p:nvSpPr>
        <p:spPr>
          <a:xfrm>
            <a:off x="4812252" y="42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FFBE5F-CC9B-4683-BB64-8376DAA2D7F0}"/>
              </a:ext>
            </a:extLst>
          </p:cNvPr>
          <p:cNvSpPr txBox="1"/>
          <p:nvPr/>
        </p:nvSpPr>
        <p:spPr>
          <a:xfrm>
            <a:off x="2557370" y="33711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FAC3ED-47B7-4361-B828-E6411C2AE780}"/>
              </a:ext>
            </a:extLst>
          </p:cNvPr>
          <p:cNvSpPr txBox="1"/>
          <p:nvPr/>
        </p:nvSpPr>
        <p:spPr>
          <a:xfrm>
            <a:off x="2466492" y="1897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B0942-DAA7-4169-A6A5-3D854F531A46}"/>
              </a:ext>
            </a:extLst>
          </p:cNvPr>
          <p:cNvSpPr txBox="1"/>
          <p:nvPr/>
        </p:nvSpPr>
        <p:spPr>
          <a:xfrm>
            <a:off x="4141244" y="17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1AB38C-C14A-4B26-B92E-F8E27B2ECB2B}"/>
              </a:ext>
            </a:extLst>
          </p:cNvPr>
          <p:cNvSpPr txBox="1"/>
          <p:nvPr/>
        </p:nvSpPr>
        <p:spPr>
          <a:xfrm>
            <a:off x="4850875" y="1937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4023BA-41EA-461C-AAF6-1AF643473458}"/>
              </a:ext>
            </a:extLst>
          </p:cNvPr>
          <p:cNvSpPr txBox="1"/>
          <p:nvPr/>
        </p:nvSpPr>
        <p:spPr>
          <a:xfrm>
            <a:off x="3202232" y="3158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A60FF7-D586-45C4-A3C5-3A02F49B4454}"/>
              </a:ext>
            </a:extLst>
          </p:cNvPr>
          <p:cNvSpPr txBox="1"/>
          <p:nvPr/>
        </p:nvSpPr>
        <p:spPr>
          <a:xfrm>
            <a:off x="3806339" y="33219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F96990-F90A-47AD-8306-11FCA8B6605A}"/>
              </a:ext>
            </a:extLst>
          </p:cNvPr>
          <p:cNvSpPr/>
          <p:nvPr/>
        </p:nvSpPr>
        <p:spPr>
          <a:xfrm>
            <a:off x="3678851" y="3176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E71E83-007D-411B-A3FD-094EF24D2AA9}"/>
              </a:ext>
            </a:extLst>
          </p:cNvPr>
          <p:cNvCxnSpPr>
            <a:cxnSpLocks/>
            <a:stCxn id="5" idx="0"/>
            <a:endCxn id="72" idx="4"/>
          </p:cNvCxnSpPr>
          <p:nvPr/>
        </p:nvCxnSpPr>
        <p:spPr>
          <a:xfrm flipV="1">
            <a:off x="3739994" y="3321955"/>
            <a:ext cx="11747" cy="90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E27445-7803-4D73-B460-7C8C90464A07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2751790" y="2725984"/>
            <a:ext cx="948410" cy="47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43E559D-B4D9-4396-9095-B150D83133F1}"/>
              </a:ext>
            </a:extLst>
          </p:cNvPr>
          <p:cNvCxnSpPr>
            <a:cxnSpLocks/>
            <a:stCxn id="72" idx="7"/>
            <a:endCxn id="6" idx="2"/>
          </p:cNvCxnSpPr>
          <p:nvPr/>
        </p:nvCxnSpPr>
        <p:spPr>
          <a:xfrm flipV="1">
            <a:off x="3803282" y="2617829"/>
            <a:ext cx="904056" cy="57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700CA09-D3DD-44F2-9174-A0CED0F23913}"/>
              </a:ext>
            </a:extLst>
          </p:cNvPr>
          <p:cNvSpPr txBox="1"/>
          <p:nvPr/>
        </p:nvSpPr>
        <p:spPr>
          <a:xfrm>
            <a:off x="3848158" y="30279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CB1DE4-EC9D-884B-B103-36AC71EDE2D2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44673D4-F157-FD43-A340-95151F2B6DC5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2AAE96-2D1E-5148-962F-0867BD168B0B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8EDC95-42DC-BE43-AE23-B8F4F960D9E5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7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72" idx="0"/>
            <a:endCxn id="7" idx="4"/>
          </p:cNvCxnSpPr>
          <p:nvPr/>
        </p:nvCxnSpPr>
        <p:spPr>
          <a:xfrm flipH="1" flipV="1">
            <a:off x="3380480" y="1528473"/>
            <a:ext cx="371261" cy="164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829F89-DAAB-4C8D-80A7-5B5DB4CC2081}"/>
              </a:ext>
            </a:extLst>
          </p:cNvPr>
          <p:cNvSpPr txBox="1"/>
          <p:nvPr/>
        </p:nvSpPr>
        <p:spPr>
          <a:xfrm>
            <a:off x="2244041" y="3682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6EC4D-D686-4AEF-9C05-BC2DEA016183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945ECC-FF71-44A6-8BE9-EBBDB23236AB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354C97-3389-421A-91F4-3E2451EA2334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50649B-6D3A-4E01-B439-229D4F6EDE8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93A771-8904-4D9E-A24B-4F0891373A9F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545524F-E5B5-4344-AFCC-B36D26B24B24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0F7ACD-757A-469C-B286-A94A4E2F01E4}"/>
              </a:ext>
            </a:extLst>
          </p:cNvPr>
          <p:cNvSpPr txBox="1"/>
          <p:nvPr/>
        </p:nvSpPr>
        <p:spPr>
          <a:xfrm>
            <a:off x="2743147" y="2391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5F821-0E0B-47C9-9F41-55E7EF33888F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0E9A93-0FDA-4FFB-B55D-ACCA6BEE168E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58D3E-B2F0-4F0E-BDDE-02F5A4DD989D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DC825C-C05F-4D77-B8ED-7DF3ADBDA2F7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FE6EC4F-E761-4E15-9F9D-AC4D85CF4B4A}"/>
              </a:ext>
            </a:extLst>
          </p:cNvPr>
          <p:cNvSpPr txBox="1"/>
          <p:nvPr/>
        </p:nvSpPr>
        <p:spPr>
          <a:xfrm>
            <a:off x="3139261" y="2276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1979677" y="3027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CB63E9-0212-4E8B-A1B8-90BE65BC896F}"/>
              </a:ext>
            </a:extLst>
          </p:cNvPr>
          <p:cNvSpPr txBox="1"/>
          <p:nvPr/>
        </p:nvSpPr>
        <p:spPr>
          <a:xfrm>
            <a:off x="3935170" y="471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EF6411-1474-4AB9-9C99-CFA0D8B6484E}"/>
              </a:ext>
            </a:extLst>
          </p:cNvPr>
          <p:cNvSpPr txBox="1"/>
          <p:nvPr/>
        </p:nvSpPr>
        <p:spPr>
          <a:xfrm>
            <a:off x="5251221" y="273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D9E8FA-AEC3-4524-A7A1-0EC921C9BDB0}"/>
              </a:ext>
            </a:extLst>
          </p:cNvPr>
          <p:cNvSpPr txBox="1"/>
          <p:nvPr/>
        </p:nvSpPr>
        <p:spPr>
          <a:xfrm>
            <a:off x="2447701" y="418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82747-BAEC-45AE-BD51-18DCE500C106}"/>
              </a:ext>
            </a:extLst>
          </p:cNvPr>
          <p:cNvSpPr txBox="1"/>
          <p:nvPr/>
        </p:nvSpPr>
        <p:spPr>
          <a:xfrm>
            <a:off x="3043905" y="478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AF2BCD-F4B0-457E-A805-383A9961A3E5}"/>
              </a:ext>
            </a:extLst>
          </p:cNvPr>
          <p:cNvSpPr txBox="1"/>
          <p:nvPr/>
        </p:nvSpPr>
        <p:spPr>
          <a:xfrm>
            <a:off x="1998047" y="234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1716A2-3EF8-4B63-919C-5014AC7CDFB2}"/>
              </a:ext>
            </a:extLst>
          </p:cNvPr>
          <p:cNvSpPr txBox="1"/>
          <p:nvPr/>
        </p:nvSpPr>
        <p:spPr>
          <a:xfrm>
            <a:off x="3760497" y="2266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1AC229-A97C-4797-8BB1-372E749B9B1B}"/>
              </a:ext>
            </a:extLst>
          </p:cNvPr>
          <p:cNvSpPr txBox="1"/>
          <p:nvPr/>
        </p:nvSpPr>
        <p:spPr>
          <a:xfrm>
            <a:off x="4556495" y="3449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FD7867-0C45-4185-89F7-E18258E5DE1B}"/>
              </a:ext>
            </a:extLst>
          </p:cNvPr>
          <p:cNvSpPr txBox="1"/>
          <p:nvPr/>
        </p:nvSpPr>
        <p:spPr>
          <a:xfrm>
            <a:off x="4812252" y="42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FFBE5F-CC9B-4683-BB64-8376DAA2D7F0}"/>
              </a:ext>
            </a:extLst>
          </p:cNvPr>
          <p:cNvSpPr txBox="1"/>
          <p:nvPr/>
        </p:nvSpPr>
        <p:spPr>
          <a:xfrm>
            <a:off x="2557370" y="33711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FAC3ED-47B7-4361-B828-E6411C2AE780}"/>
              </a:ext>
            </a:extLst>
          </p:cNvPr>
          <p:cNvSpPr txBox="1"/>
          <p:nvPr/>
        </p:nvSpPr>
        <p:spPr>
          <a:xfrm>
            <a:off x="2466492" y="1897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B0942-DAA7-4169-A6A5-3D854F531A46}"/>
              </a:ext>
            </a:extLst>
          </p:cNvPr>
          <p:cNvSpPr txBox="1"/>
          <p:nvPr/>
        </p:nvSpPr>
        <p:spPr>
          <a:xfrm>
            <a:off x="4141244" y="17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1AB38C-C14A-4B26-B92E-F8E27B2ECB2B}"/>
              </a:ext>
            </a:extLst>
          </p:cNvPr>
          <p:cNvSpPr txBox="1"/>
          <p:nvPr/>
        </p:nvSpPr>
        <p:spPr>
          <a:xfrm>
            <a:off x="4850875" y="1937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4023BA-41EA-461C-AAF6-1AF643473458}"/>
              </a:ext>
            </a:extLst>
          </p:cNvPr>
          <p:cNvSpPr txBox="1"/>
          <p:nvPr/>
        </p:nvSpPr>
        <p:spPr>
          <a:xfrm>
            <a:off x="3202232" y="3158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A60FF7-D586-45C4-A3C5-3A02F49B4454}"/>
              </a:ext>
            </a:extLst>
          </p:cNvPr>
          <p:cNvSpPr txBox="1"/>
          <p:nvPr/>
        </p:nvSpPr>
        <p:spPr>
          <a:xfrm>
            <a:off x="3806339" y="33219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F96990-F90A-47AD-8306-11FCA8B6605A}"/>
              </a:ext>
            </a:extLst>
          </p:cNvPr>
          <p:cNvSpPr/>
          <p:nvPr/>
        </p:nvSpPr>
        <p:spPr>
          <a:xfrm>
            <a:off x="3678851" y="3176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E71E83-007D-411B-A3FD-094EF24D2AA9}"/>
              </a:ext>
            </a:extLst>
          </p:cNvPr>
          <p:cNvCxnSpPr>
            <a:cxnSpLocks/>
            <a:stCxn id="5" idx="0"/>
            <a:endCxn id="72" idx="4"/>
          </p:cNvCxnSpPr>
          <p:nvPr/>
        </p:nvCxnSpPr>
        <p:spPr>
          <a:xfrm flipV="1">
            <a:off x="3739994" y="3321955"/>
            <a:ext cx="11747" cy="90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E27445-7803-4D73-B460-7C8C90464A07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2751790" y="2725984"/>
            <a:ext cx="948410" cy="47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43E559D-B4D9-4396-9095-B150D83133F1}"/>
              </a:ext>
            </a:extLst>
          </p:cNvPr>
          <p:cNvCxnSpPr>
            <a:cxnSpLocks/>
            <a:stCxn id="72" idx="7"/>
            <a:endCxn id="6" idx="2"/>
          </p:cNvCxnSpPr>
          <p:nvPr/>
        </p:nvCxnSpPr>
        <p:spPr>
          <a:xfrm flipV="1">
            <a:off x="3803282" y="2617829"/>
            <a:ext cx="904056" cy="57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700CA09-D3DD-44F2-9174-A0CED0F23913}"/>
              </a:ext>
            </a:extLst>
          </p:cNvPr>
          <p:cNvSpPr txBox="1"/>
          <p:nvPr/>
        </p:nvSpPr>
        <p:spPr>
          <a:xfrm>
            <a:off x="3848158" y="30279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3873677-D62A-FE45-8AF6-92DA4384B47D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1B92BC2-5D96-6241-8A8A-D683A8998F71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EBE91C6-CF3B-6F42-A5EF-C49E364D02FB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3ABF560-2D34-2B4F-B6CE-825FEBBB1525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0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72" idx="2"/>
            <a:endCxn id="8" idx="6"/>
          </p:cNvCxnSpPr>
          <p:nvPr/>
        </p:nvCxnSpPr>
        <p:spPr>
          <a:xfrm flipH="1">
            <a:off x="2276300" y="3249065"/>
            <a:ext cx="1402551" cy="676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72" idx="6"/>
            <a:endCxn id="13" idx="2"/>
          </p:cNvCxnSpPr>
          <p:nvPr/>
        </p:nvCxnSpPr>
        <p:spPr>
          <a:xfrm>
            <a:off x="3824631" y="3249065"/>
            <a:ext cx="1700263" cy="676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72" idx="0"/>
            <a:endCxn id="7" idx="4"/>
          </p:cNvCxnSpPr>
          <p:nvPr/>
        </p:nvCxnSpPr>
        <p:spPr>
          <a:xfrm flipH="1" flipV="1">
            <a:off x="3380480" y="1528473"/>
            <a:ext cx="371261" cy="164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829F89-DAAB-4C8D-80A7-5B5DB4CC2081}"/>
              </a:ext>
            </a:extLst>
          </p:cNvPr>
          <p:cNvSpPr txBox="1"/>
          <p:nvPr/>
        </p:nvSpPr>
        <p:spPr>
          <a:xfrm>
            <a:off x="2045903" y="3536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6EC4D-D686-4AEF-9C05-BC2DEA016183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945ECC-FF71-44A6-8BE9-EBBDB23236AB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354C97-3389-421A-91F4-3E2451EA2334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50649B-6D3A-4E01-B439-229D4F6EDE8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93A771-8904-4D9E-A24B-4F0891373A9F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545524F-E5B5-4344-AFCC-B36D26B24B24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0F7ACD-757A-469C-B286-A94A4E2F01E4}"/>
              </a:ext>
            </a:extLst>
          </p:cNvPr>
          <p:cNvSpPr txBox="1"/>
          <p:nvPr/>
        </p:nvSpPr>
        <p:spPr>
          <a:xfrm>
            <a:off x="2743147" y="2391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5F821-0E0B-47C9-9F41-55E7EF33888F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0E9A93-0FDA-4FFB-B55D-ACCA6BEE168E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58D3E-B2F0-4F0E-BDDE-02F5A4DD989D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DC825C-C05F-4D77-B8ED-7DF3ADBDA2F7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FE6EC4F-E761-4E15-9F9D-AC4D85CF4B4A}"/>
              </a:ext>
            </a:extLst>
          </p:cNvPr>
          <p:cNvSpPr txBox="1"/>
          <p:nvPr/>
        </p:nvSpPr>
        <p:spPr>
          <a:xfrm>
            <a:off x="3139261" y="2276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1979677" y="3027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CB63E9-0212-4E8B-A1B8-90BE65BC896F}"/>
              </a:ext>
            </a:extLst>
          </p:cNvPr>
          <p:cNvSpPr txBox="1"/>
          <p:nvPr/>
        </p:nvSpPr>
        <p:spPr>
          <a:xfrm>
            <a:off x="3935170" y="471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EF6411-1474-4AB9-9C99-CFA0D8B6484E}"/>
              </a:ext>
            </a:extLst>
          </p:cNvPr>
          <p:cNvSpPr txBox="1"/>
          <p:nvPr/>
        </p:nvSpPr>
        <p:spPr>
          <a:xfrm>
            <a:off x="5251221" y="273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D9E8FA-AEC3-4524-A7A1-0EC921C9BDB0}"/>
              </a:ext>
            </a:extLst>
          </p:cNvPr>
          <p:cNvSpPr txBox="1"/>
          <p:nvPr/>
        </p:nvSpPr>
        <p:spPr>
          <a:xfrm>
            <a:off x="2447701" y="418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82747-BAEC-45AE-BD51-18DCE500C106}"/>
              </a:ext>
            </a:extLst>
          </p:cNvPr>
          <p:cNvSpPr txBox="1"/>
          <p:nvPr/>
        </p:nvSpPr>
        <p:spPr>
          <a:xfrm>
            <a:off x="3043905" y="478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AF2BCD-F4B0-457E-A805-383A9961A3E5}"/>
              </a:ext>
            </a:extLst>
          </p:cNvPr>
          <p:cNvSpPr txBox="1"/>
          <p:nvPr/>
        </p:nvSpPr>
        <p:spPr>
          <a:xfrm>
            <a:off x="1998047" y="234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1716A2-3EF8-4B63-919C-5014AC7CDFB2}"/>
              </a:ext>
            </a:extLst>
          </p:cNvPr>
          <p:cNvSpPr txBox="1"/>
          <p:nvPr/>
        </p:nvSpPr>
        <p:spPr>
          <a:xfrm>
            <a:off x="3851150" y="22179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1AC229-A97C-4797-8BB1-372E749B9B1B}"/>
              </a:ext>
            </a:extLst>
          </p:cNvPr>
          <p:cNvSpPr txBox="1"/>
          <p:nvPr/>
        </p:nvSpPr>
        <p:spPr>
          <a:xfrm>
            <a:off x="4567908" y="299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FD7867-0C45-4185-89F7-E18258E5DE1B}"/>
              </a:ext>
            </a:extLst>
          </p:cNvPr>
          <p:cNvSpPr txBox="1"/>
          <p:nvPr/>
        </p:nvSpPr>
        <p:spPr>
          <a:xfrm>
            <a:off x="4812252" y="42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FFBE5F-CC9B-4683-BB64-8376DAA2D7F0}"/>
              </a:ext>
            </a:extLst>
          </p:cNvPr>
          <p:cNvSpPr txBox="1"/>
          <p:nvPr/>
        </p:nvSpPr>
        <p:spPr>
          <a:xfrm>
            <a:off x="2738041" y="30665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FAC3ED-47B7-4361-B828-E6411C2AE780}"/>
              </a:ext>
            </a:extLst>
          </p:cNvPr>
          <p:cNvSpPr txBox="1"/>
          <p:nvPr/>
        </p:nvSpPr>
        <p:spPr>
          <a:xfrm>
            <a:off x="2466492" y="1897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B0942-DAA7-4169-A6A5-3D854F531A46}"/>
              </a:ext>
            </a:extLst>
          </p:cNvPr>
          <p:cNvSpPr txBox="1"/>
          <p:nvPr/>
        </p:nvSpPr>
        <p:spPr>
          <a:xfrm>
            <a:off x="4141244" y="17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1AB38C-C14A-4B26-B92E-F8E27B2ECB2B}"/>
              </a:ext>
            </a:extLst>
          </p:cNvPr>
          <p:cNvSpPr txBox="1"/>
          <p:nvPr/>
        </p:nvSpPr>
        <p:spPr>
          <a:xfrm>
            <a:off x="4850875" y="1937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4023BA-41EA-461C-AAF6-1AF643473458}"/>
              </a:ext>
            </a:extLst>
          </p:cNvPr>
          <p:cNvSpPr txBox="1"/>
          <p:nvPr/>
        </p:nvSpPr>
        <p:spPr>
          <a:xfrm>
            <a:off x="3109584" y="36160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A60FF7-D586-45C4-A3C5-3A02F49B4454}"/>
              </a:ext>
            </a:extLst>
          </p:cNvPr>
          <p:cNvSpPr txBox="1"/>
          <p:nvPr/>
        </p:nvSpPr>
        <p:spPr>
          <a:xfrm>
            <a:off x="4062859" y="36608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F96990-F90A-47AD-8306-11FCA8B6605A}"/>
              </a:ext>
            </a:extLst>
          </p:cNvPr>
          <p:cNvSpPr/>
          <p:nvPr/>
        </p:nvSpPr>
        <p:spPr>
          <a:xfrm>
            <a:off x="3678851" y="3176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E71E83-007D-411B-A3FD-094EF24D2AA9}"/>
              </a:ext>
            </a:extLst>
          </p:cNvPr>
          <p:cNvCxnSpPr>
            <a:cxnSpLocks/>
            <a:stCxn id="5" idx="0"/>
            <a:endCxn id="72" idx="4"/>
          </p:cNvCxnSpPr>
          <p:nvPr/>
        </p:nvCxnSpPr>
        <p:spPr>
          <a:xfrm flipV="1">
            <a:off x="3739994" y="3321955"/>
            <a:ext cx="11747" cy="90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E27445-7803-4D73-B460-7C8C90464A07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2751790" y="2725984"/>
            <a:ext cx="948410" cy="47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43E559D-B4D9-4396-9095-B150D83133F1}"/>
              </a:ext>
            </a:extLst>
          </p:cNvPr>
          <p:cNvCxnSpPr>
            <a:cxnSpLocks/>
            <a:stCxn id="72" idx="7"/>
            <a:endCxn id="6" idx="2"/>
          </p:cNvCxnSpPr>
          <p:nvPr/>
        </p:nvCxnSpPr>
        <p:spPr>
          <a:xfrm flipV="1">
            <a:off x="3803282" y="2617829"/>
            <a:ext cx="904056" cy="57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700CA09-D3DD-44F2-9174-A0CED0F23913}"/>
              </a:ext>
            </a:extLst>
          </p:cNvPr>
          <p:cNvSpPr txBox="1"/>
          <p:nvPr/>
        </p:nvSpPr>
        <p:spPr>
          <a:xfrm>
            <a:off x="3655722" y="2822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BCF8224-D313-CB43-8AB3-7AFD56D747D4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C7EB64-A377-BF4D-A89F-846AEEDE81CF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D9473C-86E6-E240-89AC-C6F84927D94B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6EF299-74D4-BF40-B29B-09FD6C2A9CC7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2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4F5B7-F5FD-2645-9A04-0EDA4BCBD2EE}"/>
              </a:ext>
            </a:extLst>
          </p:cNvPr>
          <p:cNvCxnSpPr>
            <a:cxnSpLocks/>
            <a:stCxn id="88" idx="5"/>
            <a:endCxn id="97" idx="1"/>
          </p:cNvCxnSpPr>
          <p:nvPr/>
        </p:nvCxnSpPr>
        <p:spPr>
          <a:xfrm>
            <a:off x="3803282" y="3300606"/>
            <a:ext cx="713085" cy="912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4DBD0DB-3353-1046-BA8E-42CB66ABE923}"/>
              </a:ext>
            </a:extLst>
          </p:cNvPr>
          <p:cNvSpPr txBox="1"/>
          <p:nvPr/>
        </p:nvSpPr>
        <p:spPr>
          <a:xfrm>
            <a:off x="3666729" y="3852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8E10C7D-A68C-0441-BD05-7F8B6124D5BC}"/>
              </a:ext>
            </a:extLst>
          </p:cNvPr>
          <p:cNvSpPr/>
          <p:nvPr/>
        </p:nvSpPr>
        <p:spPr>
          <a:xfrm>
            <a:off x="3678851" y="3176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B2DED9-1CF6-C24A-AEF8-425403D508DB}"/>
              </a:ext>
            </a:extLst>
          </p:cNvPr>
          <p:cNvSpPr txBox="1"/>
          <p:nvPr/>
        </p:nvSpPr>
        <p:spPr>
          <a:xfrm>
            <a:off x="3850595" y="299150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1E1DFCB-F004-0F4C-9F71-CB759BFAA233}"/>
              </a:ext>
            </a:extLst>
          </p:cNvPr>
          <p:cNvSpPr/>
          <p:nvPr/>
        </p:nvSpPr>
        <p:spPr>
          <a:xfrm>
            <a:off x="4495018" y="419141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B463118-AC0B-0747-B87C-2C269A2E6877}"/>
              </a:ext>
            </a:extLst>
          </p:cNvPr>
          <p:cNvSpPr/>
          <p:nvPr/>
        </p:nvSpPr>
        <p:spPr>
          <a:xfrm>
            <a:off x="5347230" y="345691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6F36748-1031-954E-9EA5-3EFBC676800A}"/>
              </a:ext>
            </a:extLst>
          </p:cNvPr>
          <p:cNvSpPr/>
          <p:nvPr/>
        </p:nvSpPr>
        <p:spPr>
          <a:xfrm>
            <a:off x="4567908" y="21334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429D659-BCDA-3346-BA1F-FF953E5E9648}"/>
              </a:ext>
            </a:extLst>
          </p:cNvPr>
          <p:cNvSpPr/>
          <p:nvPr/>
        </p:nvSpPr>
        <p:spPr>
          <a:xfrm>
            <a:off x="2972998" y="22302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F89BD53-3469-5B44-9CE5-81E49A03D373}"/>
              </a:ext>
            </a:extLst>
          </p:cNvPr>
          <p:cNvSpPr/>
          <p:nvPr/>
        </p:nvSpPr>
        <p:spPr>
          <a:xfrm>
            <a:off x="1946303" y="36611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4FFAF49-DB1B-314C-A1EA-8441815A3A3A}"/>
              </a:ext>
            </a:extLst>
          </p:cNvPr>
          <p:cNvSpPr/>
          <p:nvPr/>
        </p:nvSpPr>
        <p:spPr>
          <a:xfrm>
            <a:off x="2972998" y="463600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DC646C-B106-A349-8428-51A0C0691DD3}"/>
              </a:ext>
            </a:extLst>
          </p:cNvPr>
          <p:cNvCxnSpPr>
            <a:cxnSpLocks/>
            <a:stCxn id="88" idx="6"/>
            <a:endCxn id="111" idx="2"/>
          </p:cNvCxnSpPr>
          <p:nvPr/>
        </p:nvCxnSpPr>
        <p:spPr>
          <a:xfrm>
            <a:off x="3824631" y="3249065"/>
            <a:ext cx="1522599" cy="280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B26824-011D-2449-93DA-C9A27C4BB367}"/>
              </a:ext>
            </a:extLst>
          </p:cNvPr>
          <p:cNvCxnSpPr>
            <a:cxnSpLocks/>
            <a:stCxn id="111" idx="3"/>
            <a:endCxn id="97" idx="7"/>
          </p:cNvCxnSpPr>
          <p:nvPr/>
        </p:nvCxnSpPr>
        <p:spPr>
          <a:xfrm flipH="1">
            <a:off x="4619449" y="3581342"/>
            <a:ext cx="749130" cy="631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8B88C2F-313B-FB47-A3DE-2B9E2B19F5F8}"/>
              </a:ext>
            </a:extLst>
          </p:cNvPr>
          <p:cNvCxnSpPr>
            <a:cxnSpLocks/>
            <a:stCxn id="88" idx="3"/>
            <a:endCxn id="129" idx="0"/>
          </p:cNvCxnSpPr>
          <p:nvPr/>
        </p:nvCxnSpPr>
        <p:spPr>
          <a:xfrm flipH="1">
            <a:off x="3045888" y="3300606"/>
            <a:ext cx="654312" cy="1335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B886C9F-DDDF-4A46-AF3A-B6681753E307}"/>
              </a:ext>
            </a:extLst>
          </p:cNvPr>
          <p:cNvCxnSpPr>
            <a:cxnSpLocks/>
            <a:stCxn id="129" idx="6"/>
            <a:endCxn id="97" idx="3"/>
          </p:cNvCxnSpPr>
          <p:nvPr/>
        </p:nvCxnSpPr>
        <p:spPr>
          <a:xfrm flipV="1">
            <a:off x="3118778" y="4315842"/>
            <a:ext cx="1397589" cy="39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A6DE1CD-C32B-314F-87E8-5B7E0EF54625}"/>
              </a:ext>
            </a:extLst>
          </p:cNvPr>
          <p:cNvCxnSpPr>
            <a:cxnSpLocks/>
            <a:stCxn id="129" idx="1"/>
            <a:endCxn id="128" idx="5"/>
          </p:cNvCxnSpPr>
          <p:nvPr/>
        </p:nvCxnSpPr>
        <p:spPr>
          <a:xfrm flipH="1" flipV="1">
            <a:off x="2070734" y="3785574"/>
            <a:ext cx="923613" cy="871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8EB317E-8E03-F648-B38F-34F66D75B6D1}"/>
              </a:ext>
            </a:extLst>
          </p:cNvPr>
          <p:cNvCxnSpPr>
            <a:cxnSpLocks/>
            <a:stCxn id="128" idx="6"/>
            <a:endCxn id="88" idx="2"/>
          </p:cNvCxnSpPr>
          <p:nvPr/>
        </p:nvCxnSpPr>
        <p:spPr>
          <a:xfrm flipV="1">
            <a:off x="2092083" y="3249065"/>
            <a:ext cx="1586768" cy="48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39432B3-4672-4746-9A88-35462E06A2CB}"/>
              </a:ext>
            </a:extLst>
          </p:cNvPr>
          <p:cNvCxnSpPr>
            <a:cxnSpLocks/>
            <a:stCxn id="128" idx="7"/>
            <a:endCxn id="127" idx="3"/>
          </p:cNvCxnSpPr>
          <p:nvPr/>
        </p:nvCxnSpPr>
        <p:spPr>
          <a:xfrm flipV="1">
            <a:off x="2070734" y="2354660"/>
            <a:ext cx="923613" cy="1327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94E694-9059-304F-8723-00EA37F4AA88}"/>
              </a:ext>
            </a:extLst>
          </p:cNvPr>
          <p:cNvCxnSpPr>
            <a:cxnSpLocks/>
            <a:stCxn id="127" idx="5"/>
            <a:endCxn id="88" idx="1"/>
          </p:cNvCxnSpPr>
          <p:nvPr/>
        </p:nvCxnSpPr>
        <p:spPr>
          <a:xfrm>
            <a:off x="3097429" y="2354660"/>
            <a:ext cx="602771" cy="84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5A2AF99-E850-6A4D-8F91-DF3F0E302565}"/>
              </a:ext>
            </a:extLst>
          </p:cNvPr>
          <p:cNvCxnSpPr>
            <a:cxnSpLocks/>
            <a:stCxn id="127" idx="6"/>
            <a:endCxn id="126" idx="2"/>
          </p:cNvCxnSpPr>
          <p:nvPr/>
        </p:nvCxnSpPr>
        <p:spPr>
          <a:xfrm flipV="1">
            <a:off x="3118778" y="2206329"/>
            <a:ext cx="1449130" cy="96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9E9D4ED-FDBE-8642-B22B-8A1271FDD4C4}"/>
              </a:ext>
            </a:extLst>
          </p:cNvPr>
          <p:cNvCxnSpPr>
            <a:cxnSpLocks/>
            <a:stCxn id="126" idx="3"/>
            <a:endCxn id="88" idx="7"/>
          </p:cNvCxnSpPr>
          <p:nvPr/>
        </p:nvCxnSpPr>
        <p:spPr>
          <a:xfrm flipH="1">
            <a:off x="3803282" y="2257870"/>
            <a:ext cx="785975" cy="939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2390C81-FC67-6842-811E-170C2BD67D71}"/>
              </a:ext>
            </a:extLst>
          </p:cNvPr>
          <p:cNvCxnSpPr>
            <a:cxnSpLocks/>
            <a:stCxn id="126" idx="5"/>
            <a:endCxn id="111" idx="1"/>
          </p:cNvCxnSpPr>
          <p:nvPr/>
        </p:nvCxnSpPr>
        <p:spPr>
          <a:xfrm>
            <a:off x="4692339" y="2257870"/>
            <a:ext cx="676240" cy="1220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E652629-4CB4-DB45-90CD-351DCC8188A4}"/>
              </a:ext>
            </a:extLst>
          </p:cNvPr>
          <p:cNvSpPr txBox="1"/>
          <p:nvPr/>
        </p:nvSpPr>
        <p:spPr>
          <a:xfrm>
            <a:off x="3045888" y="4687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BA7144B-B83B-6E49-A0F0-8B284222F21A}"/>
              </a:ext>
            </a:extLst>
          </p:cNvPr>
          <p:cNvSpPr txBox="1"/>
          <p:nvPr/>
        </p:nvSpPr>
        <p:spPr>
          <a:xfrm>
            <a:off x="4585930" y="42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CE1FAD7-3011-AD4D-A00D-DDBD5647D332}"/>
              </a:ext>
            </a:extLst>
          </p:cNvPr>
          <p:cNvSpPr txBox="1"/>
          <p:nvPr/>
        </p:nvSpPr>
        <p:spPr>
          <a:xfrm>
            <a:off x="5447808" y="3456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827063-0C84-2242-BF8D-8868F2ADF646}"/>
              </a:ext>
            </a:extLst>
          </p:cNvPr>
          <p:cNvSpPr txBox="1"/>
          <p:nvPr/>
        </p:nvSpPr>
        <p:spPr>
          <a:xfrm>
            <a:off x="4657787" y="1970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17AF6C-578C-E54D-BE2F-C1C07E6B88A7}"/>
              </a:ext>
            </a:extLst>
          </p:cNvPr>
          <p:cNvSpPr txBox="1"/>
          <p:nvPr/>
        </p:nvSpPr>
        <p:spPr>
          <a:xfrm>
            <a:off x="3062211" y="194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5E7AD9-F4ED-734D-8944-52B2DF67EFDA}"/>
              </a:ext>
            </a:extLst>
          </p:cNvPr>
          <p:cNvSpPr txBox="1"/>
          <p:nvPr/>
        </p:nvSpPr>
        <p:spPr>
          <a:xfrm>
            <a:off x="1830861" y="3321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AB5EA63-699E-8443-8201-4D850B67A620}"/>
              </a:ext>
            </a:extLst>
          </p:cNvPr>
          <p:cNvSpPr txBox="1"/>
          <p:nvPr/>
        </p:nvSpPr>
        <p:spPr>
          <a:xfrm>
            <a:off x="4427981" y="3531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14625DC-D29D-F340-9E12-F0737E3B595E}"/>
              </a:ext>
            </a:extLst>
          </p:cNvPr>
          <p:cNvSpPr txBox="1"/>
          <p:nvPr/>
        </p:nvSpPr>
        <p:spPr>
          <a:xfrm>
            <a:off x="4387276" y="2763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A7D421B-C87D-524C-8187-C7A6A8AD0920}"/>
              </a:ext>
            </a:extLst>
          </p:cNvPr>
          <p:cNvSpPr txBox="1"/>
          <p:nvPr/>
        </p:nvSpPr>
        <p:spPr>
          <a:xfrm>
            <a:off x="3645709" y="247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322B1D-A227-D74F-99C2-D4EA3F6DC64A}"/>
              </a:ext>
            </a:extLst>
          </p:cNvPr>
          <p:cNvSpPr txBox="1"/>
          <p:nvPr/>
        </p:nvSpPr>
        <p:spPr>
          <a:xfrm>
            <a:off x="2842927" y="2840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566D6F0-2CA1-8843-933C-B1556EE9877E}"/>
              </a:ext>
            </a:extLst>
          </p:cNvPr>
          <p:cNvSpPr txBox="1"/>
          <p:nvPr/>
        </p:nvSpPr>
        <p:spPr>
          <a:xfrm>
            <a:off x="2805119" y="3730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F004D4-4B39-8247-AA7D-CB8A8BB39409}"/>
              </a:ext>
            </a:extLst>
          </p:cNvPr>
          <p:cNvSpPr/>
          <p:nvPr/>
        </p:nvSpPr>
        <p:spPr>
          <a:xfrm>
            <a:off x="1611893" y="1697064"/>
            <a:ext cx="4300710" cy="3541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8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4F5B7-F5FD-2645-9A04-0EDA4BCBD2EE}"/>
              </a:ext>
            </a:extLst>
          </p:cNvPr>
          <p:cNvCxnSpPr>
            <a:cxnSpLocks/>
            <a:stCxn id="88" idx="5"/>
            <a:endCxn id="97" idx="1"/>
          </p:cNvCxnSpPr>
          <p:nvPr/>
        </p:nvCxnSpPr>
        <p:spPr>
          <a:xfrm>
            <a:off x="3803282" y="3300606"/>
            <a:ext cx="713085" cy="912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4DBD0DB-3353-1046-BA8E-42CB66ABE923}"/>
              </a:ext>
            </a:extLst>
          </p:cNvPr>
          <p:cNvSpPr txBox="1"/>
          <p:nvPr/>
        </p:nvSpPr>
        <p:spPr>
          <a:xfrm>
            <a:off x="3778978" y="403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8E10C7D-A68C-0441-BD05-7F8B6124D5BC}"/>
              </a:ext>
            </a:extLst>
          </p:cNvPr>
          <p:cNvSpPr/>
          <p:nvPr/>
        </p:nvSpPr>
        <p:spPr>
          <a:xfrm>
            <a:off x="3678851" y="3176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B2DED9-1CF6-C24A-AEF8-425403D508DB}"/>
              </a:ext>
            </a:extLst>
          </p:cNvPr>
          <p:cNvSpPr txBox="1"/>
          <p:nvPr/>
        </p:nvSpPr>
        <p:spPr>
          <a:xfrm>
            <a:off x="3850595" y="299150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1E1DFCB-F004-0F4C-9F71-CB759BFAA233}"/>
              </a:ext>
            </a:extLst>
          </p:cNvPr>
          <p:cNvSpPr/>
          <p:nvPr/>
        </p:nvSpPr>
        <p:spPr>
          <a:xfrm>
            <a:off x="4495018" y="419141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B463118-AC0B-0747-B87C-2C269A2E6877}"/>
              </a:ext>
            </a:extLst>
          </p:cNvPr>
          <p:cNvSpPr/>
          <p:nvPr/>
        </p:nvSpPr>
        <p:spPr>
          <a:xfrm>
            <a:off x="5347230" y="345691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6F36748-1031-954E-9EA5-3EFBC676800A}"/>
              </a:ext>
            </a:extLst>
          </p:cNvPr>
          <p:cNvSpPr/>
          <p:nvPr/>
        </p:nvSpPr>
        <p:spPr>
          <a:xfrm>
            <a:off x="4567908" y="21334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429D659-BCDA-3346-BA1F-FF953E5E9648}"/>
              </a:ext>
            </a:extLst>
          </p:cNvPr>
          <p:cNvSpPr/>
          <p:nvPr/>
        </p:nvSpPr>
        <p:spPr>
          <a:xfrm>
            <a:off x="2972998" y="22302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F89BD53-3469-5B44-9CE5-81E49A03D373}"/>
              </a:ext>
            </a:extLst>
          </p:cNvPr>
          <p:cNvSpPr/>
          <p:nvPr/>
        </p:nvSpPr>
        <p:spPr>
          <a:xfrm>
            <a:off x="1946303" y="36611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4FFAF49-DB1B-314C-A1EA-8441815A3A3A}"/>
              </a:ext>
            </a:extLst>
          </p:cNvPr>
          <p:cNvSpPr/>
          <p:nvPr/>
        </p:nvSpPr>
        <p:spPr>
          <a:xfrm>
            <a:off x="2972998" y="463600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DC646C-B106-A349-8428-51A0C0691DD3}"/>
              </a:ext>
            </a:extLst>
          </p:cNvPr>
          <p:cNvCxnSpPr>
            <a:cxnSpLocks/>
            <a:stCxn id="88" idx="6"/>
            <a:endCxn id="111" idx="2"/>
          </p:cNvCxnSpPr>
          <p:nvPr/>
        </p:nvCxnSpPr>
        <p:spPr>
          <a:xfrm>
            <a:off x="3824631" y="3249065"/>
            <a:ext cx="1522599" cy="280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B26824-011D-2449-93DA-C9A27C4BB367}"/>
              </a:ext>
            </a:extLst>
          </p:cNvPr>
          <p:cNvCxnSpPr>
            <a:cxnSpLocks/>
            <a:stCxn id="111" idx="3"/>
            <a:endCxn id="97" idx="7"/>
          </p:cNvCxnSpPr>
          <p:nvPr/>
        </p:nvCxnSpPr>
        <p:spPr>
          <a:xfrm flipH="1">
            <a:off x="4619449" y="3581342"/>
            <a:ext cx="749130" cy="631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8B88C2F-313B-FB47-A3DE-2B9E2B19F5F8}"/>
              </a:ext>
            </a:extLst>
          </p:cNvPr>
          <p:cNvCxnSpPr>
            <a:cxnSpLocks/>
            <a:stCxn id="88" idx="3"/>
            <a:endCxn id="129" idx="0"/>
          </p:cNvCxnSpPr>
          <p:nvPr/>
        </p:nvCxnSpPr>
        <p:spPr>
          <a:xfrm flipH="1">
            <a:off x="3045888" y="3300606"/>
            <a:ext cx="654312" cy="1335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B886C9F-DDDF-4A46-AF3A-B6681753E307}"/>
              </a:ext>
            </a:extLst>
          </p:cNvPr>
          <p:cNvCxnSpPr>
            <a:cxnSpLocks/>
            <a:stCxn id="129" idx="6"/>
            <a:endCxn id="97" idx="3"/>
          </p:cNvCxnSpPr>
          <p:nvPr/>
        </p:nvCxnSpPr>
        <p:spPr>
          <a:xfrm flipV="1">
            <a:off x="3118778" y="4315842"/>
            <a:ext cx="1397589" cy="39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A6DE1CD-C32B-314F-87E8-5B7E0EF54625}"/>
              </a:ext>
            </a:extLst>
          </p:cNvPr>
          <p:cNvCxnSpPr>
            <a:cxnSpLocks/>
            <a:stCxn id="129" idx="1"/>
            <a:endCxn id="128" idx="5"/>
          </p:cNvCxnSpPr>
          <p:nvPr/>
        </p:nvCxnSpPr>
        <p:spPr>
          <a:xfrm flipH="1" flipV="1">
            <a:off x="2070734" y="3785574"/>
            <a:ext cx="923613" cy="871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8EB317E-8E03-F648-B38F-34F66D75B6D1}"/>
              </a:ext>
            </a:extLst>
          </p:cNvPr>
          <p:cNvCxnSpPr>
            <a:cxnSpLocks/>
            <a:stCxn id="128" idx="6"/>
            <a:endCxn id="88" idx="2"/>
          </p:cNvCxnSpPr>
          <p:nvPr/>
        </p:nvCxnSpPr>
        <p:spPr>
          <a:xfrm flipV="1">
            <a:off x="2092083" y="3249065"/>
            <a:ext cx="1586768" cy="48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39432B3-4672-4746-9A88-35462E06A2CB}"/>
              </a:ext>
            </a:extLst>
          </p:cNvPr>
          <p:cNvCxnSpPr>
            <a:cxnSpLocks/>
            <a:stCxn id="128" idx="7"/>
            <a:endCxn id="127" idx="3"/>
          </p:cNvCxnSpPr>
          <p:nvPr/>
        </p:nvCxnSpPr>
        <p:spPr>
          <a:xfrm flipV="1">
            <a:off x="2070734" y="2354660"/>
            <a:ext cx="923613" cy="1327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94E694-9059-304F-8723-00EA37F4AA88}"/>
              </a:ext>
            </a:extLst>
          </p:cNvPr>
          <p:cNvCxnSpPr>
            <a:cxnSpLocks/>
            <a:stCxn id="127" idx="5"/>
            <a:endCxn id="88" idx="1"/>
          </p:cNvCxnSpPr>
          <p:nvPr/>
        </p:nvCxnSpPr>
        <p:spPr>
          <a:xfrm>
            <a:off x="3097429" y="2354660"/>
            <a:ext cx="602771" cy="84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5A2AF99-E850-6A4D-8F91-DF3F0E302565}"/>
              </a:ext>
            </a:extLst>
          </p:cNvPr>
          <p:cNvCxnSpPr>
            <a:cxnSpLocks/>
            <a:stCxn id="127" idx="6"/>
            <a:endCxn id="126" idx="2"/>
          </p:cNvCxnSpPr>
          <p:nvPr/>
        </p:nvCxnSpPr>
        <p:spPr>
          <a:xfrm flipV="1">
            <a:off x="3118778" y="2206329"/>
            <a:ext cx="1449130" cy="96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9E9D4ED-FDBE-8642-B22B-8A1271FDD4C4}"/>
              </a:ext>
            </a:extLst>
          </p:cNvPr>
          <p:cNvCxnSpPr>
            <a:cxnSpLocks/>
            <a:stCxn id="126" idx="3"/>
            <a:endCxn id="88" idx="7"/>
          </p:cNvCxnSpPr>
          <p:nvPr/>
        </p:nvCxnSpPr>
        <p:spPr>
          <a:xfrm flipH="1">
            <a:off x="3803282" y="2257870"/>
            <a:ext cx="785975" cy="939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2390C81-FC67-6842-811E-170C2BD67D71}"/>
              </a:ext>
            </a:extLst>
          </p:cNvPr>
          <p:cNvCxnSpPr>
            <a:cxnSpLocks/>
            <a:stCxn id="126" idx="5"/>
            <a:endCxn id="111" idx="1"/>
          </p:cNvCxnSpPr>
          <p:nvPr/>
        </p:nvCxnSpPr>
        <p:spPr>
          <a:xfrm>
            <a:off x="4692339" y="2257870"/>
            <a:ext cx="676240" cy="1220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E652629-4CB4-DB45-90CD-351DCC8188A4}"/>
              </a:ext>
            </a:extLst>
          </p:cNvPr>
          <p:cNvSpPr txBox="1"/>
          <p:nvPr/>
        </p:nvSpPr>
        <p:spPr>
          <a:xfrm>
            <a:off x="3045888" y="4687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BA7144B-B83B-6E49-A0F0-8B284222F21A}"/>
              </a:ext>
            </a:extLst>
          </p:cNvPr>
          <p:cNvSpPr txBox="1"/>
          <p:nvPr/>
        </p:nvSpPr>
        <p:spPr>
          <a:xfrm>
            <a:off x="4585930" y="42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CE1FAD7-3011-AD4D-A00D-DDBD5647D332}"/>
              </a:ext>
            </a:extLst>
          </p:cNvPr>
          <p:cNvSpPr txBox="1"/>
          <p:nvPr/>
        </p:nvSpPr>
        <p:spPr>
          <a:xfrm>
            <a:off x="5447808" y="3456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827063-0C84-2242-BF8D-8868F2ADF646}"/>
              </a:ext>
            </a:extLst>
          </p:cNvPr>
          <p:cNvSpPr txBox="1"/>
          <p:nvPr/>
        </p:nvSpPr>
        <p:spPr>
          <a:xfrm>
            <a:off x="4657787" y="1970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17AF6C-578C-E54D-BE2F-C1C07E6B88A7}"/>
              </a:ext>
            </a:extLst>
          </p:cNvPr>
          <p:cNvSpPr txBox="1"/>
          <p:nvPr/>
        </p:nvSpPr>
        <p:spPr>
          <a:xfrm>
            <a:off x="3062211" y="194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5E7AD9-F4ED-734D-8944-52B2DF67EFDA}"/>
              </a:ext>
            </a:extLst>
          </p:cNvPr>
          <p:cNvSpPr txBox="1"/>
          <p:nvPr/>
        </p:nvSpPr>
        <p:spPr>
          <a:xfrm>
            <a:off x="1830861" y="3321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AB5EA63-699E-8443-8201-4D850B67A620}"/>
              </a:ext>
            </a:extLst>
          </p:cNvPr>
          <p:cNvSpPr txBox="1"/>
          <p:nvPr/>
        </p:nvSpPr>
        <p:spPr>
          <a:xfrm>
            <a:off x="4595145" y="3673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14625DC-D29D-F340-9E12-F0737E3B595E}"/>
              </a:ext>
            </a:extLst>
          </p:cNvPr>
          <p:cNvSpPr txBox="1"/>
          <p:nvPr/>
        </p:nvSpPr>
        <p:spPr>
          <a:xfrm>
            <a:off x="4688962" y="274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A7D421B-C87D-524C-8187-C7A6A8AD0920}"/>
              </a:ext>
            </a:extLst>
          </p:cNvPr>
          <p:cNvSpPr txBox="1"/>
          <p:nvPr/>
        </p:nvSpPr>
        <p:spPr>
          <a:xfrm>
            <a:off x="3817232" y="227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322B1D-A227-D74F-99C2-D4EA3F6DC64A}"/>
              </a:ext>
            </a:extLst>
          </p:cNvPr>
          <p:cNvSpPr txBox="1"/>
          <p:nvPr/>
        </p:nvSpPr>
        <p:spPr>
          <a:xfrm>
            <a:off x="2654743" y="2780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566D6F0-2CA1-8843-933C-B1556EE9877E}"/>
              </a:ext>
            </a:extLst>
          </p:cNvPr>
          <p:cNvSpPr txBox="1"/>
          <p:nvPr/>
        </p:nvSpPr>
        <p:spPr>
          <a:xfrm>
            <a:off x="2598679" y="3924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F004D4-4B39-8247-AA7D-CB8A8BB39409}"/>
              </a:ext>
            </a:extLst>
          </p:cNvPr>
          <p:cNvSpPr/>
          <p:nvPr/>
        </p:nvSpPr>
        <p:spPr>
          <a:xfrm>
            <a:off x="1611893" y="1697064"/>
            <a:ext cx="4300710" cy="3541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523481-4398-374E-A728-53F07DB53C84}"/>
              </a:ext>
            </a:extLst>
          </p:cNvPr>
          <p:cNvSpPr/>
          <p:nvPr/>
        </p:nvSpPr>
        <p:spPr>
          <a:xfrm>
            <a:off x="3724504" y="3948007"/>
            <a:ext cx="145780" cy="1457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49A086-F417-6449-A21F-CA9547741AD2}"/>
              </a:ext>
            </a:extLst>
          </p:cNvPr>
          <p:cNvSpPr/>
          <p:nvPr/>
        </p:nvSpPr>
        <p:spPr>
          <a:xfrm>
            <a:off x="4502460" y="3595406"/>
            <a:ext cx="145780" cy="1457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FA4816-EF35-7448-BBB2-931711B3079D}"/>
              </a:ext>
            </a:extLst>
          </p:cNvPr>
          <p:cNvSpPr/>
          <p:nvPr/>
        </p:nvSpPr>
        <p:spPr>
          <a:xfrm>
            <a:off x="4536843" y="2830859"/>
            <a:ext cx="145780" cy="1457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3D6ABB-6764-3040-98ED-95B3A4D1731B}"/>
              </a:ext>
            </a:extLst>
          </p:cNvPr>
          <p:cNvSpPr/>
          <p:nvPr/>
        </p:nvSpPr>
        <p:spPr>
          <a:xfrm>
            <a:off x="3770453" y="2530549"/>
            <a:ext cx="145780" cy="1457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15862C-300D-4945-AF75-DA2D063088C2}"/>
              </a:ext>
            </a:extLst>
          </p:cNvPr>
          <p:cNvSpPr/>
          <p:nvPr/>
        </p:nvSpPr>
        <p:spPr>
          <a:xfrm>
            <a:off x="2916368" y="2944607"/>
            <a:ext cx="145780" cy="1457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5313D-5817-F74C-8A79-ED4467CA8AF1}"/>
              </a:ext>
            </a:extLst>
          </p:cNvPr>
          <p:cNvSpPr/>
          <p:nvPr/>
        </p:nvSpPr>
        <p:spPr>
          <a:xfrm>
            <a:off x="2857667" y="3846581"/>
            <a:ext cx="145780" cy="1457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18C47B-3AB2-BC42-B2DF-2A17DE46B810}"/>
              </a:ext>
            </a:extLst>
          </p:cNvPr>
          <p:cNvCxnSpPr>
            <a:cxnSpLocks/>
            <a:stCxn id="40" idx="6"/>
            <a:endCxn id="35" idx="2"/>
          </p:cNvCxnSpPr>
          <p:nvPr/>
        </p:nvCxnSpPr>
        <p:spPr>
          <a:xfrm>
            <a:off x="3003447" y="3919471"/>
            <a:ext cx="721057" cy="101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B82AB8-4FEF-5F40-AF41-8E1531E356BD}"/>
              </a:ext>
            </a:extLst>
          </p:cNvPr>
          <p:cNvCxnSpPr>
            <a:cxnSpLocks/>
            <a:stCxn id="36" idx="3"/>
            <a:endCxn id="35" idx="6"/>
          </p:cNvCxnSpPr>
          <p:nvPr/>
        </p:nvCxnSpPr>
        <p:spPr>
          <a:xfrm flipH="1">
            <a:off x="3870284" y="3719837"/>
            <a:ext cx="653525" cy="3010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F27E7C-8ED2-654A-9BC8-03CB5678774C}"/>
              </a:ext>
            </a:extLst>
          </p:cNvPr>
          <p:cNvCxnSpPr>
            <a:cxnSpLocks/>
            <a:stCxn id="37" idx="4"/>
            <a:endCxn id="36" idx="0"/>
          </p:cNvCxnSpPr>
          <p:nvPr/>
        </p:nvCxnSpPr>
        <p:spPr>
          <a:xfrm flipH="1">
            <a:off x="4575350" y="2976639"/>
            <a:ext cx="34383" cy="618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12D8AF-61B2-2941-AA05-C5599EED3266}"/>
              </a:ext>
            </a:extLst>
          </p:cNvPr>
          <p:cNvCxnSpPr>
            <a:cxnSpLocks/>
            <a:stCxn id="38" idx="6"/>
            <a:endCxn id="37" idx="1"/>
          </p:cNvCxnSpPr>
          <p:nvPr/>
        </p:nvCxnSpPr>
        <p:spPr>
          <a:xfrm>
            <a:off x="3916233" y="2603439"/>
            <a:ext cx="641959" cy="248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FC5E25E-C2EA-D34B-A453-48E20B3A77F8}"/>
              </a:ext>
            </a:extLst>
          </p:cNvPr>
          <p:cNvCxnSpPr>
            <a:cxnSpLocks/>
            <a:stCxn id="38" idx="2"/>
            <a:endCxn id="39" idx="7"/>
          </p:cNvCxnSpPr>
          <p:nvPr/>
        </p:nvCxnSpPr>
        <p:spPr>
          <a:xfrm flipH="1">
            <a:off x="3040799" y="2603439"/>
            <a:ext cx="729654" cy="362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B93CED-C4A1-344E-B1FB-46E220C97790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2930557" y="3090387"/>
            <a:ext cx="58701" cy="75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E1D1D3-7231-BD44-B8DB-700697934774}"/>
              </a:ext>
            </a:extLst>
          </p:cNvPr>
          <p:cNvCxnSpPr>
            <a:cxnSpLocks/>
            <a:stCxn id="40" idx="7"/>
            <a:endCxn id="88" idx="3"/>
          </p:cNvCxnSpPr>
          <p:nvPr/>
        </p:nvCxnSpPr>
        <p:spPr>
          <a:xfrm flipV="1">
            <a:off x="2982098" y="3300606"/>
            <a:ext cx="718102" cy="567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EBEC77-89A3-8D4D-9F7F-B584188E3C1D}"/>
              </a:ext>
            </a:extLst>
          </p:cNvPr>
          <p:cNvCxnSpPr>
            <a:cxnSpLocks/>
            <a:stCxn id="88" idx="4"/>
            <a:endCxn id="35" idx="0"/>
          </p:cNvCxnSpPr>
          <p:nvPr/>
        </p:nvCxnSpPr>
        <p:spPr>
          <a:xfrm>
            <a:off x="3751741" y="3321955"/>
            <a:ext cx="45653" cy="6260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D8D64-826D-5045-A8DC-89A4C91A05A4}"/>
              </a:ext>
            </a:extLst>
          </p:cNvPr>
          <p:cNvCxnSpPr>
            <a:cxnSpLocks/>
            <a:stCxn id="88" idx="5"/>
            <a:endCxn id="36" idx="1"/>
          </p:cNvCxnSpPr>
          <p:nvPr/>
        </p:nvCxnSpPr>
        <p:spPr>
          <a:xfrm>
            <a:off x="3803282" y="3300606"/>
            <a:ext cx="720527" cy="3161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0155EF9-9EE4-1645-A167-694A3C99CC15}"/>
              </a:ext>
            </a:extLst>
          </p:cNvPr>
          <p:cNvCxnSpPr>
            <a:cxnSpLocks/>
            <a:stCxn id="88" idx="6"/>
            <a:endCxn id="37" idx="3"/>
          </p:cNvCxnSpPr>
          <p:nvPr/>
        </p:nvCxnSpPr>
        <p:spPr>
          <a:xfrm flipV="1">
            <a:off x="3824631" y="2955290"/>
            <a:ext cx="733561" cy="293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DB6CB7-0246-AF4C-A3A0-3A775C5127A5}"/>
              </a:ext>
            </a:extLst>
          </p:cNvPr>
          <p:cNvCxnSpPr>
            <a:cxnSpLocks/>
            <a:stCxn id="88" idx="0"/>
            <a:endCxn id="38" idx="4"/>
          </p:cNvCxnSpPr>
          <p:nvPr/>
        </p:nvCxnSpPr>
        <p:spPr>
          <a:xfrm flipV="1">
            <a:off x="3751741" y="2676329"/>
            <a:ext cx="91602" cy="499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D0062EA-F64F-8D49-8396-B43C0C1BD021}"/>
              </a:ext>
            </a:extLst>
          </p:cNvPr>
          <p:cNvCxnSpPr>
            <a:cxnSpLocks/>
            <a:stCxn id="88" idx="2"/>
            <a:endCxn id="39" idx="5"/>
          </p:cNvCxnSpPr>
          <p:nvPr/>
        </p:nvCxnSpPr>
        <p:spPr>
          <a:xfrm flipH="1" flipV="1">
            <a:off x="3040799" y="3069038"/>
            <a:ext cx="638052" cy="1800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D66D68A-E991-284A-AD28-B8AA60E430F0}"/>
              </a:ext>
            </a:extLst>
          </p:cNvPr>
          <p:cNvSpPr txBox="1"/>
          <p:nvPr/>
        </p:nvSpPr>
        <p:spPr>
          <a:xfrm>
            <a:off x="3916233" y="346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426E11-03A5-BA49-847E-8200D9E70BFE}"/>
              </a:ext>
            </a:extLst>
          </p:cNvPr>
          <p:cNvSpPr txBox="1"/>
          <p:nvPr/>
        </p:nvSpPr>
        <p:spPr>
          <a:xfrm>
            <a:off x="4170767" y="313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44BD31-5201-1847-8FFD-088DE4E3A20B}"/>
              </a:ext>
            </a:extLst>
          </p:cNvPr>
          <p:cNvSpPr txBox="1"/>
          <p:nvPr/>
        </p:nvSpPr>
        <p:spPr>
          <a:xfrm>
            <a:off x="3904029" y="2731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DAA911-B4A8-724E-B30C-E3F23D1188EB}"/>
              </a:ext>
            </a:extLst>
          </p:cNvPr>
          <p:cNvSpPr txBox="1"/>
          <p:nvPr/>
        </p:nvSpPr>
        <p:spPr>
          <a:xfrm>
            <a:off x="3407093" y="2794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A64BE9-98D3-404F-99AB-0F754188FB39}"/>
              </a:ext>
            </a:extLst>
          </p:cNvPr>
          <p:cNvSpPr txBox="1"/>
          <p:nvPr/>
        </p:nvSpPr>
        <p:spPr>
          <a:xfrm>
            <a:off x="3092949" y="3211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6AE5D6-72B7-4B4C-ACF2-F295DBA08778}"/>
              </a:ext>
            </a:extLst>
          </p:cNvPr>
          <p:cNvSpPr txBox="1"/>
          <p:nvPr/>
        </p:nvSpPr>
        <p:spPr>
          <a:xfrm>
            <a:off x="3352307" y="3556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899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4EF004D4-4B39-8247-AA7D-CB8A8BB39409}"/>
              </a:ext>
            </a:extLst>
          </p:cNvPr>
          <p:cNvSpPr/>
          <p:nvPr/>
        </p:nvSpPr>
        <p:spPr>
          <a:xfrm>
            <a:off x="1611893" y="1697064"/>
            <a:ext cx="4300710" cy="3541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FBC29E-0297-F94E-A0FC-36300796D47D}"/>
              </a:ext>
            </a:extLst>
          </p:cNvPr>
          <p:cNvSpPr/>
          <p:nvPr/>
        </p:nvSpPr>
        <p:spPr>
          <a:xfrm>
            <a:off x="4511109" y="421058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B05892D-AD89-0A49-8825-8325C9C5FEB0}"/>
              </a:ext>
            </a:extLst>
          </p:cNvPr>
          <p:cNvSpPr/>
          <p:nvPr/>
        </p:nvSpPr>
        <p:spPr>
          <a:xfrm>
            <a:off x="4661600" y="329199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A87BCDF-63CA-8644-8D0F-85FC04898F79}"/>
              </a:ext>
            </a:extLst>
          </p:cNvPr>
          <p:cNvSpPr/>
          <p:nvPr/>
        </p:nvSpPr>
        <p:spPr>
          <a:xfrm>
            <a:off x="3618522" y="239025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BF23736-FE08-1E48-BBF0-E5871F0F7670}"/>
              </a:ext>
            </a:extLst>
          </p:cNvPr>
          <p:cNvSpPr/>
          <p:nvPr/>
        </p:nvSpPr>
        <p:spPr>
          <a:xfrm>
            <a:off x="2600765" y="394598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AD66144-4BEB-374E-A048-C9214AB70F3D}"/>
              </a:ext>
            </a:extLst>
          </p:cNvPr>
          <p:cNvCxnSpPr>
            <a:cxnSpLocks/>
            <a:stCxn id="60" idx="2"/>
            <a:endCxn id="64" idx="5"/>
          </p:cNvCxnSpPr>
          <p:nvPr/>
        </p:nvCxnSpPr>
        <p:spPr>
          <a:xfrm flipH="1" flipV="1">
            <a:off x="2725196" y="4070419"/>
            <a:ext cx="1785913" cy="213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75BAD5-947F-EC40-8A61-EA97BE6A58DC}"/>
              </a:ext>
            </a:extLst>
          </p:cNvPr>
          <p:cNvCxnSpPr>
            <a:cxnSpLocks/>
            <a:stCxn id="64" idx="7"/>
            <a:endCxn id="63" idx="3"/>
          </p:cNvCxnSpPr>
          <p:nvPr/>
        </p:nvCxnSpPr>
        <p:spPr>
          <a:xfrm flipV="1">
            <a:off x="2725196" y="2514690"/>
            <a:ext cx="914675" cy="1452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96ADA0-F573-2441-8DBC-06F52169E47D}"/>
              </a:ext>
            </a:extLst>
          </p:cNvPr>
          <p:cNvCxnSpPr>
            <a:cxnSpLocks/>
            <a:stCxn id="64" idx="6"/>
            <a:endCxn id="61" idx="2"/>
          </p:cNvCxnSpPr>
          <p:nvPr/>
        </p:nvCxnSpPr>
        <p:spPr>
          <a:xfrm flipV="1">
            <a:off x="2746545" y="3364886"/>
            <a:ext cx="1915055" cy="653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DE9B3F-D64A-D541-869F-FD41E0619AFE}"/>
              </a:ext>
            </a:extLst>
          </p:cNvPr>
          <p:cNvCxnSpPr>
            <a:cxnSpLocks/>
            <a:stCxn id="63" idx="5"/>
            <a:endCxn id="61" idx="1"/>
          </p:cNvCxnSpPr>
          <p:nvPr/>
        </p:nvCxnSpPr>
        <p:spPr>
          <a:xfrm>
            <a:off x="3742953" y="2514690"/>
            <a:ext cx="939996" cy="798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594482-3D9E-6D4F-AE2C-AC271E714182}"/>
              </a:ext>
            </a:extLst>
          </p:cNvPr>
          <p:cNvCxnSpPr>
            <a:cxnSpLocks/>
            <a:stCxn id="61" idx="3"/>
            <a:endCxn id="60" idx="0"/>
          </p:cNvCxnSpPr>
          <p:nvPr/>
        </p:nvCxnSpPr>
        <p:spPr>
          <a:xfrm flipH="1">
            <a:off x="4583999" y="3416427"/>
            <a:ext cx="98950" cy="79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8770E21-D241-1941-97B7-1D40925187A5}"/>
              </a:ext>
            </a:extLst>
          </p:cNvPr>
          <p:cNvSpPr/>
          <p:nvPr/>
        </p:nvSpPr>
        <p:spPr>
          <a:xfrm>
            <a:off x="3694709" y="3618992"/>
            <a:ext cx="145780" cy="14578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874A0B5-AAB4-FD42-A1B1-AAE77717435A}"/>
              </a:ext>
            </a:extLst>
          </p:cNvPr>
          <p:cNvSpPr txBox="1"/>
          <p:nvPr/>
        </p:nvSpPr>
        <p:spPr>
          <a:xfrm>
            <a:off x="2375008" y="40704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v</a:t>
            </a:r>
            <a:r>
              <a:rPr lang="en-GB" i="1" baseline="-25000" dirty="0"/>
              <a:t>i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7F3A92-9A61-A44B-B7DC-CD68FDF49280}"/>
              </a:ext>
            </a:extLst>
          </p:cNvPr>
          <p:cNvSpPr txBox="1"/>
          <p:nvPr/>
        </p:nvSpPr>
        <p:spPr>
          <a:xfrm>
            <a:off x="4760550" y="307421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v</a:t>
            </a:r>
            <a:r>
              <a:rPr lang="en-GB" i="1" baseline="-25000" dirty="0"/>
              <a:t>j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8591AF7-03A1-1B4F-A1AB-A3E07A586A0A}"/>
              </a:ext>
            </a:extLst>
          </p:cNvPr>
          <p:cNvSpPr txBox="1"/>
          <p:nvPr/>
        </p:nvSpPr>
        <p:spPr>
          <a:xfrm>
            <a:off x="4564411" y="422085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v</a:t>
            </a:r>
            <a:r>
              <a:rPr lang="en-GB" i="1" baseline="-25000" dirty="0"/>
              <a:t>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C9E488C-102D-2648-A47C-4854C9116388}"/>
              </a:ext>
            </a:extLst>
          </p:cNvPr>
          <p:cNvSpPr txBox="1"/>
          <p:nvPr/>
        </p:nvSpPr>
        <p:spPr>
          <a:xfrm>
            <a:off x="3639871" y="21540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v</a:t>
            </a:r>
            <a:r>
              <a:rPr lang="en-GB" i="1" baseline="-25000" dirty="0"/>
              <a:t>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3E2166-15F6-8046-AB47-7D5EBA893F1C}"/>
              </a:ext>
            </a:extLst>
          </p:cNvPr>
          <p:cNvSpPr txBox="1"/>
          <p:nvPr/>
        </p:nvSpPr>
        <p:spPr>
          <a:xfrm>
            <a:off x="3737690" y="33072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v</a:t>
            </a:r>
            <a:r>
              <a:rPr lang="en-GB" i="1" baseline="-25000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88D0A7-691C-EC4B-9E48-1DADEE58716E}"/>
              </a:ext>
            </a:extLst>
          </p:cNvPr>
          <p:cNvSpPr txBox="1"/>
          <p:nvPr/>
        </p:nvSpPr>
        <p:spPr>
          <a:xfrm>
            <a:off x="3983551" y="37453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t</a:t>
            </a:r>
            <a:r>
              <a:rPr lang="en-GB" i="1" baseline="-250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83A5A6-D78C-6E4C-9F02-6CCC231DCBAC}"/>
              </a:ext>
            </a:extLst>
          </p:cNvPr>
          <p:cNvSpPr txBox="1"/>
          <p:nvPr/>
        </p:nvSpPr>
        <p:spPr>
          <a:xfrm>
            <a:off x="3582068" y="301490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t</a:t>
            </a:r>
            <a:r>
              <a:rPr lang="en-GB" i="1" baseline="-25000" dirty="0">
                <a:solidFill>
                  <a:srgbClr val="FF000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88941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DE86BE-EB42-A04B-862C-BFC75FA587D7}"/>
              </a:ext>
            </a:extLst>
          </p:cNvPr>
          <p:cNvCxnSpPr>
            <a:cxnSpLocks/>
          </p:cNvCxnSpPr>
          <p:nvPr/>
        </p:nvCxnSpPr>
        <p:spPr>
          <a:xfrm>
            <a:off x="2259350" y="5777713"/>
            <a:ext cx="97192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873AA-1A42-6740-B965-1D0D37D4F41E}"/>
              </a:ext>
            </a:extLst>
          </p:cNvPr>
          <p:cNvSpPr txBox="1"/>
          <p:nvPr/>
        </p:nvSpPr>
        <p:spPr>
          <a:xfrm>
            <a:off x="6179021" y="59047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049875-49F1-ED4B-B9D4-3706A848CBC5}"/>
              </a:ext>
            </a:extLst>
          </p:cNvPr>
          <p:cNvCxnSpPr>
            <a:cxnSpLocks/>
          </p:cNvCxnSpPr>
          <p:nvPr/>
        </p:nvCxnSpPr>
        <p:spPr>
          <a:xfrm flipV="1">
            <a:off x="2540898" y="946768"/>
            <a:ext cx="0" cy="48309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FC19-843D-D545-8C02-E00AEF5EC2FF}"/>
              </a:ext>
            </a:extLst>
          </p:cNvPr>
          <p:cNvCxnSpPr>
            <a:cxnSpLocks/>
          </p:cNvCxnSpPr>
          <p:nvPr/>
        </p:nvCxnSpPr>
        <p:spPr>
          <a:xfrm>
            <a:off x="2259350" y="5593047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D28004-D4DA-1845-8753-1B2BE125304B}"/>
              </a:ext>
            </a:extLst>
          </p:cNvPr>
          <p:cNvSpPr txBox="1"/>
          <p:nvPr/>
        </p:nvSpPr>
        <p:spPr>
          <a:xfrm>
            <a:off x="880446" y="540838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 thickness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B8D037-C12D-1F44-BC32-1A39DC3256D2}"/>
              </a:ext>
            </a:extLst>
          </p:cNvPr>
          <p:cNvCxnSpPr>
            <a:cxnSpLocks/>
          </p:cNvCxnSpPr>
          <p:nvPr/>
        </p:nvCxnSpPr>
        <p:spPr>
          <a:xfrm>
            <a:off x="2259350" y="5048080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C681CA-627C-6540-995C-1C1415F4A722}"/>
              </a:ext>
            </a:extLst>
          </p:cNvPr>
          <p:cNvSpPr txBox="1"/>
          <p:nvPr/>
        </p:nvSpPr>
        <p:spPr>
          <a:xfrm>
            <a:off x="1364332" y="48634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1366AB-B0D7-2648-A32A-93D4B8D2A427}"/>
              </a:ext>
            </a:extLst>
          </p:cNvPr>
          <p:cNvCxnSpPr>
            <a:cxnSpLocks/>
          </p:cNvCxnSpPr>
          <p:nvPr/>
        </p:nvCxnSpPr>
        <p:spPr>
          <a:xfrm>
            <a:off x="2272635" y="4496473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CD8170-6D3D-DB44-9A2E-07209ECBBA40}"/>
              </a:ext>
            </a:extLst>
          </p:cNvPr>
          <p:cNvSpPr txBox="1"/>
          <p:nvPr/>
        </p:nvSpPr>
        <p:spPr>
          <a:xfrm>
            <a:off x="419970" y="4309417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Thermodynamics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B935B6-100C-3B4D-A5A1-6E58A8F0AB0C}"/>
              </a:ext>
            </a:extLst>
          </p:cNvPr>
          <p:cNvCxnSpPr>
            <a:cxnSpLocks/>
          </p:cNvCxnSpPr>
          <p:nvPr/>
        </p:nvCxnSpPr>
        <p:spPr>
          <a:xfrm>
            <a:off x="2259350" y="3964544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72A2F6-6DB9-9D4A-B598-444561EB35DD}"/>
              </a:ext>
            </a:extLst>
          </p:cNvPr>
          <p:cNvSpPr txBox="1"/>
          <p:nvPr/>
        </p:nvSpPr>
        <p:spPr>
          <a:xfrm>
            <a:off x="1586508" y="377595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1F5267-9927-774B-9BFF-DE3F19645A65}"/>
              </a:ext>
            </a:extLst>
          </p:cNvPr>
          <p:cNvCxnSpPr>
            <a:cxnSpLocks/>
          </p:cNvCxnSpPr>
          <p:nvPr/>
        </p:nvCxnSpPr>
        <p:spPr>
          <a:xfrm>
            <a:off x="2272635" y="3412937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115944-39E8-4346-9AE1-0C594FF45163}"/>
              </a:ext>
            </a:extLst>
          </p:cNvPr>
          <p:cNvSpPr txBox="1"/>
          <p:nvPr/>
        </p:nvSpPr>
        <p:spPr>
          <a:xfrm>
            <a:off x="1605744" y="321284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049DEC-EB1B-6241-94DE-F8DF2F3C1F6E}"/>
              </a:ext>
            </a:extLst>
          </p:cNvPr>
          <p:cNvCxnSpPr>
            <a:cxnSpLocks/>
          </p:cNvCxnSpPr>
          <p:nvPr/>
        </p:nvCxnSpPr>
        <p:spPr>
          <a:xfrm>
            <a:off x="2259350" y="2886117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61949A-16AB-C84B-B376-ED1B3AF33BC2}"/>
              </a:ext>
            </a:extLst>
          </p:cNvPr>
          <p:cNvSpPr txBox="1"/>
          <p:nvPr/>
        </p:nvSpPr>
        <p:spPr>
          <a:xfrm>
            <a:off x="1321820" y="2697625"/>
            <a:ext cx="89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Climate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C83ED1-2D52-1841-B8CA-A78AB1B4B348}"/>
              </a:ext>
            </a:extLst>
          </p:cNvPr>
          <p:cNvCxnSpPr>
            <a:cxnSpLocks/>
          </p:cNvCxnSpPr>
          <p:nvPr/>
        </p:nvCxnSpPr>
        <p:spPr>
          <a:xfrm>
            <a:off x="2272635" y="2334510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FF7099-3299-6F49-854C-CC2B722A802E}"/>
              </a:ext>
            </a:extLst>
          </p:cNvPr>
          <p:cNvSpPr txBox="1"/>
          <p:nvPr/>
        </p:nvSpPr>
        <p:spPr>
          <a:xfrm>
            <a:off x="1690767" y="2147454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1315D5-6FBD-B941-A693-3135B03F39CE}"/>
              </a:ext>
            </a:extLst>
          </p:cNvPr>
          <p:cNvCxnSpPr>
            <a:cxnSpLocks/>
          </p:cNvCxnSpPr>
          <p:nvPr/>
        </p:nvCxnSpPr>
        <p:spPr>
          <a:xfrm>
            <a:off x="2259350" y="1802581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94B1F8-C7F5-8C40-A54F-36401944C677}"/>
              </a:ext>
            </a:extLst>
          </p:cNvPr>
          <p:cNvSpPr txBox="1"/>
          <p:nvPr/>
        </p:nvSpPr>
        <p:spPr>
          <a:xfrm>
            <a:off x="1737191" y="162660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E28052-066A-5C47-A807-0392CC841DCF}"/>
              </a:ext>
            </a:extLst>
          </p:cNvPr>
          <p:cNvCxnSpPr>
            <a:cxnSpLocks/>
          </p:cNvCxnSpPr>
          <p:nvPr/>
        </p:nvCxnSpPr>
        <p:spPr>
          <a:xfrm>
            <a:off x="2272635" y="1250974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ECF23-A771-5143-8DDB-A85BCACBC2E9}"/>
              </a:ext>
            </a:extLst>
          </p:cNvPr>
          <p:cNvSpPr txBox="1"/>
          <p:nvPr/>
        </p:nvSpPr>
        <p:spPr>
          <a:xfrm>
            <a:off x="1176140" y="106307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ELRA GIA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EF21A2-62C1-5B43-9C6A-100AED43421B}"/>
              </a:ext>
            </a:extLst>
          </p:cNvPr>
          <p:cNvSpPr/>
          <p:nvPr/>
        </p:nvSpPr>
        <p:spPr>
          <a:xfrm>
            <a:off x="2468008" y="497519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02FB35-B78C-1F41-A471-9B760F34F78D}"/>
              </a:ext>
            </a:extLst>
          </p:cNvPr>
          <p:cNvSpPr/>
          <p:nvPr/>
        </p:nvSpPr>
        <p:spPr>
          <a:xfrm>
            <a:off x="2468008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C13A34-0B2E-A24B-98F8-056F19A3B5E7}"/>
              </a:ext>
            </a:extLst>
          </p:cNvPr>
          <p:cNvSpPr/>
          <p:nvPr/>
        </p:nvSpPr>
        <p:spPr>
          <a:xfrm>
            <a:off x="2468008" y="442690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C8A81F-0FDB-504F-958A-73746D613575}"/>
              </a:ext>
            </a:extLst>
          </p:cNvPr>
          <p:cNvSpPr/>
          <p:nvPr/>
        </p:nvSpPr>
        <p:spPr>
          <a:xfrm>
            <a:off x="2468008" y="282206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B9C8B6-874F-1A42-A05B-A10D6C271BBF}"/>
              </a:ext>
            </a:extLst>
          </p:cNvPr>
          <p:cNvSpPr/>
          <p:nvPr/>
        </p:nvSpPr>
        <p:spPr>
          <a:xfrm>
            <a:off x="2468008" y="172880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118761-62F9-CD4C-A2DE-06FF4149B980}"/>
              </a:ext>
            </a:extLst>
          </p:cNvPr>
          <p:cNvSpPr/>
          <p:nvPr/>
        </p:nvSpPr>
        <p:spPr>
          <a:xfrm>
            <a:off x="2468008" y="224957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C493C95-D9DA-0F49-9452-E6539645F861}"/>
              </a:ext>
            </a:extLst>
          </p:cNvPr>
          <p:cNvSpPr/>
          <p:nvPr/>
        </p:nvSpPr>
        <p:spPr>
          <a:xfrm>
            <a:off x="2468008" y="11847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73D83D-49B7-A043-81F9-FBB1A2BAFAA2}"/>
              </a:ext>
            </a:extLst>
          </p:cNvPr>
          <p:cNvSpPr/>
          <p:nvPr/>
        </p:nvSpPr>
        <p:spPr>
          <a:xfrm>
            <a:off x="3029668" y="172305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9EE2BC-CFBD-3D4E-8894-1E3F2DD50FA3}"/>
              </a:ext>
            </a:extLst>
          </p:cNvPr>
          <p:cNvSpPr/>
          <p:nvPr/>
        </p:nvSpPr>
        <p:spPr>
          <a:xfrm>
            <a:off x="3737109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AA4143-190E-4B4B-90A7-CF1D51992AFE}"/>
              </a:ext>
            </a:extLst>
          </p:cNvPr>
          <p:cNvSpPr/>
          <p:nvPr/>
        </p:nvSpPr>
        <p:spPr>
          <a:xfrm>
            <a:off x="4554404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3F4F58-70C9-7347-BF3F-70D7479A1778}"/>
              </a:ext>
            </a:extLst>
          </p:cNvPr>
          <p:cNvSpPr/>
          <p:nvPr/>
        </p:nvSpPr>
        <p:spPr>
          <a:xfrm>
            <a:off x="5488116" y="172637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BA0351-3073-234C-906D-CD974F273741}"/>
              </a:ext>
            </a:extLst>
          </p:cNvPr>
          <p:cNvSpPr/>
          <p:nvPr/>
        </p:nvSpPr>
        <p:spPr>
          <a:xfrm>
            <a:off x="6671397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CA5BEE-F30B-4341-B053-A8B5022514B8}"/>
              </a:ext>
            </a:extLst>
          </p:cNvPr>
          <p:cNvSpPr/>
          <p:nvPr/>
        </p:nvSpPr>
        <p:spPr>
          <a:xfrm>
            <a:off x="8090624" y="172096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1C5460-CBCB-8E46-9F1A-18BEF3B96BAA}"/>
              </a:ext>
            </a:extLst>
          </p:cNvPr>
          <p:cNvSpPr/>
          <p:nvPr/>
        </p:nvSpPr>
        <p:spPr>
          <a:xfrm>
            <a:off x="9737997" y="172637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A6988AE-B19A-CF4C-986B-BC73210D8000}"/>
              </a:ext>
            </a:extLst>
          </p:cNvPr>
          <p:cNvSpPr/>
          <p:nvPr/>
        </p:nvSpPr>
        <p:spPr>
          <a:xfrm>
            <a:off x="11450317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451FC5-1010-6C40-9929-09AFE9A49B95}"/>
              </a:ext>
            </a:extLst>
          </p:cNvPr>
          <p:cNvSpPr/>
          <p:nvPr/>
        </p:nvSpPr>
        <p:spPr>
          <a:xfrm>
            <a:off x="3591329" y="224347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F959862-9FAB-424F-BD38-664E13F0BBF5}"/>
              </a:ext>
            </a:extLst>
          </p:cNvPr>
          <p:cNvSpPr/>
          <p:nvPr/>
        </p:nvSpPr>
        <p:spPr>
          <a:xfrm>
            <a:off x="5326301" y="225651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75626A5-9494-314C-8506-18D0284869A7}"/>
              </a:ext>
            </a:extLst>
          </p:cNvPr>
          <p:cNvSpPr/>
          <p:nvPr/>
        </p:nvSpPr>
        <p:spPr>
          <a:xfrm>
            <a:off x="7784555" y="225406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EEA8BA-9343-704D-9DBE-20A620EC6A44}"/>
              </a:ext>
            </a:extLst>
          </p:cNvPr>
          <p:cNvSpPr/>
          <p:nvPr/>
        </p:nvSpPr>
        <p:spPr>
          <a:xfrm>
            <a:off x="10344969" y="228640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F50D7A9-DB40-2D44-9B41-4DE3C2226BDF}"/>
              </a:ext>
            </a:extLst>
          </p:cNvPr>
          <p:cNvSpPr/>
          <p:nvPr/>
        </p:nvSpPr>
        <p:spPr>
          <a:xfrm>
            <a:off x="11133229" y="11847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E0A42BE-E3BF-5E4E-B988-253B2F8B7D23}"/>
              </a:ext>
            </a:extLst>
          </p:cNvPr>
          <p:cNvSpPr/>
          <p:nvPr/>
        </p:nvSpPr>
        <p:spPr>
          <a:xfrm>
            <a:off x="2468008" y="334668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20ABBEC-C873-5A43-A61A-336F53A27844}"/>
              </a:ext>
            </a:extLst>
          </p:cNvPr>
          <p:cNvSpPr/>
          <p:nvPr/>
        </p:nvSpPr>
        <p:spPr>
          <a:xfrm>
            <a:off x="2485402" y="388846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2843CC8-558B-0446-B23A-106AB9456A53}"/>
              </a:ext>
            </a:extLst>
          </p:cNvPr>
          <p:cNvSpPr/>
          <p:nvPr/>
        </p:nvSpPr>
        <p:spPr>
          <a:xfrm>
            <a:off x="4167692" y="444575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828572B-3EA1-4B47-A3EF-AEC6F8750CC3}"/>
              </a:ext>
            </a:extLst>
          </p:cNvPr>
          <p:cNvSpPr/>
          <p:nvPr/>
        </p:nvSpPr>
        <p:spPr>
          <a:xfrm>
            <a:off x="10843235" y="443360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FAB6DE-036F-D441-AE0F-5412116313B1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3102558" y="1868831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8766DD-55C1-934E-B055-FAC8568A534D}"/>
              </a:ext>
            </a:extLst>
          </p:cNvPr>
          <p:cNvCxnSpPr>
            <a:cxnSpLocks/>
          </p:cNvCxnSpPr>
          <p:nvPr/>
        </p:nvCxnSpPr>
        <p:spPr>
          <a:xfrm flipV="1">
            <a:off x="3664219" y="2377356"/>
            <a:ext cx="0" cy="340035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9B6B079-7D20-F941-AD9E-96F3C9469860}"/>
              </a:ext>
            </a:extLst>
          </p:cNvPr>
          <p:cNvCxnSpPr>
            <a:cxnSpLocks/>
          </p:cNvCxnSpPr>
          <p:nvPr/>
        </p:nvCxnSpPr>
        <p:spPr>
          <a:xfrm flipV="1">
            <a:off x="3809999" y="1881411"/>
            <a:ext cx="0" cy="38963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CA30DBB-586F-814C-AECE-5E0CCDC96E5D}"/>
              </a:ext>
            </a:extLst>
          </p:cNvPr>
          <p:cNvCxnSpPr>
            <a:cxnSpLocks/>
            <a:endCxn id="68" idx="4"/>
          </p:cNvCxnSpPr>
          <p:nvPr/>
        </p:nvCxnSpPr>
        <p:spPr>
          <a:xfrm flipV="1">
            <a:off x="4240582" y="4591533"/>
            <a:ext cx="0" cy="11861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7C6C8C-766F-824E-BF31-93C04C825B24}"/>
              </a:ext>
            </a:extLst>
          </p:cNvPr>
          <p:cNvCxnSpPr>
            <a:cxnSpLocks/>
          </p:cNvCxnSpPr>
          <p:nvPr/>
        </p:nvCxnSpPr>
        <p:spPr>
          <a:xfrm flipV="1">
            <a:off x="4627294" y="1881411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5413E9-2A2B-5140-8FCF-7C62068A0250}"/>
              </a:ext>
            </a:extLst>
          </p:cNvPr>
          <p:cNvCxnSpPr>
            <a:cxnSpLocks/>
          </p:cNvCxnSpPr>
          <p:nvPr/>
        </p:nvCxnSpPr>
        <p:spPr>
          <a:xfrm flipV="1">
            <a:off x="5561006" y="1881411"/>
            <a:ext cx="0" cy="389630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28B6AC-A3A1-ED4C-8643-56CE2C036688}"/>
              </a:ext>
            </a:extLst>
          </p:cNvPr>
          <p:cNvCxnSpPr>
            <a:cxnSpLocks/>
          </p:cNvCxnSpPr>
          <p:nvPr/>
        </p:nvCxnSpPr>
        <p:spPr>
          <a:xfrm flipV="1">
            <a:off x="6744287" y="1881411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C20CAC-8E46-5544-9EFB-912F8CFFD65E}"/>
              </a:ext>
            </a:extLst>
          </p:cNvPr>
          <p:cNvCxnSpPr>
            <a:cxnSpLocks/>
          </p:cNvCxnSpPr>
          <p:nvPr/>
        </p:nvCxnSpPr>
        <p:spPr>
          <a:xfrm flipV="1">
            <a:off x="8163514" y="1870268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CE2A6E-CF55-0E41-A5D6-67528192D2CC}"/>
              </a:ext>
            </a:extLst>
          </p:cNvPr>
          <p:cNvCxnSpPr>
            <a:cxnSpLocks/>
          </p:cNvCxnSpPr>
          <p:nvPr/>
        </p:nvCxnSpPr>
        <p:spPr>
          <a:xfrm flipV="1">
            <a:off x="9810887" y="1874589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49139A5-7B71-DC43-97B8-0D5A4ABB32C5}"/>
              </a:ext>
            </a:extLst>
          </p:cNvPr>
          <p:cNvCxnSpPr>
            <a:cxnSpLocks/>
          </p:cNvCxnSpPr>
          <p:nvPr/>
        </p:nvCxnSpPr>
        <p:spPr>
          <a:xfrm flipV="1">
            <a:off x="11528250" y="1881411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A8C3A4D-1D8F-FD4A-AF4E-1105E451EC26}"/>
              </a:ext>
            </a:extLst>
          </p:cNvPr>
          <p:cNvCxnSpPr>
            <a:cxnSpLocks/>
          </p:cNvCxnSpPr>
          <p:nvPr/>
        </p:nvCxnSpPr>
        <p:spPr>
          <a:xfrm flipV="1">
            <a:off x="5399191" y="2377355"/>
            <a:ext cx="0" cy="340035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DA5AD6-5107-9F45-BCBA-71337B594909}"/>
              </a:ext>
            </a:extLst>
          </p:cNvPr>
          <p:cNvCxnSpPr>
            <a:cxnSpLocks/>
          </p:cNvCxnSpPr>
          <p:nvPr/>
        </p:nvCxnSpPr>
        <p:spPr>
          <a:xfrm flipV="1">
            <a:off x="7857445" y="2399846"/>
            <a:ext cx="0" cy="337759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05F0B4-21B4-B64A-A61A-686D5A8C5083}"/>
              </a:ext>
            </a:extLst>
          </p:cNvPr>
          <p:cNvCxnSpPr>
            <a:cxnSpLocks/>
          </p:cNvCxnSpPr>
          <p:nvPr/>
        </p:nvCxnSpPr>
        <p:spPr>
          <a:xfrm flipV="1">
            <a:off x="10423129" y="2432189"/>
            <a:ext cx="0" cy="337031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5EAAA58-1BBF-B646-B6CF-FFA7C5240DB3}"/>
              </a:ext>
            </a:extLst>
          </p:cNvPr>
          <p:cNvCxnSpPr>
            <a:cxnSpLocks/>
          </p:cNvCxnSpPr>
          <p:nvPr/>
        </p:nvCxnSpPr>
        <p:spPr>
          <a:xfrm flipH="1" flipV="1">
            <a:off x="5952119" y="2964947"/>
            <a:ext cx="17394" cy="28102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17DD0F-FF20-9848-841F-DD6B64FD0A49}"/>
              </a:ext>
            </a:extLst>
          </p:cNvPr>
          <p:cNvCxnSpPr>
            <a:cxnSpLocks/>
          </p:cNvCxnSpPr>
          <p:nvPr/>
        </p:nvCxnSpPr>
        <p:spPr>
          <a:xfrm flipV="1">
            <a:off x="7697093" y="4579386"/>
            <a:ext cx="0" cy="11861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E12ABFC-F785-CA42-9103-DDBB1B6D99C6}"/>
              </a:ext>
            </a:extLst>
          </p:cNvPr>
          <p:cNvCxnSpPr>
            <a:cxnSpLocks/>
          </p:cNvCxnSpPr>
          <p:nvPr/>
        </p:nvCxnSpPr>
        <p:spPr>
          <a:xfrm flipH="1" flipV="1">
            <a:off x="9363340" y="2963504"/>
            <a:ext cx="17394" cy="280206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D3FCA5A-E356-C342-B75A-38D24C3D9BD1}"/>
              </a:ext>
            </a:extLst>
          </p:cNvPr>
          <p:cNvCxnSpPr>
            <a:cxnSpLocks/>
          </p:cNvCxnSpPr>
          <p:nvPr/>
        </p:nvCxnSpPr>
        <p:spPr>
          <a:xfrm flipV="1">
            <a:off x="10890856" y="4579386"/>
            <a:ext cx="0" cy="11861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7D5E5C63-4E36-924C-B362-36D9C1C7B2FE}"/>
              </a:ext>
            </a:extLst>
          </p:cNvPr>
          <p:cNvSpPr/>
          <p:nvPr/>
        </p:nvSpPr>
        <p:spPr>
          <a:xfrm>
            <a:off x="5874855" y="281567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D224287-F4C4-6141-B456-E1362F4EBAB7}"/>
              </a:ext>
            </a:extLst>
          </p:cNvPr>
          <p:cNvSpPr/>
          <p:nvPr/>
        </p:nvSpPr>
        <p:spPr>
          <a:xfrm>
            <a:off x="5874855" y="33403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FB63D5D-5927-6E4C-98FC-D7A6E5A328CF}"/>
              </a:ext>
            </a:extLst>
          </p:cNvPr>
          <p:cNvSpPr/>
          <p:nvPr/>
        </p:nvSpPr>
        <p:spPr>
          <a:xfrm>
            <a:off x="5892249" y="38820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490F188-EA1C-DD48-8FCF-639BE3D0DD5F}"/>
              </a:ext>
            </a:extLst>
          </p:cNvPr>
          <p:cNvSpPr/>
          <p:nvPr/>
        </p:nvSpPr>
        <p:spPr>
          <a:xfrm>
            <a:off x="5892249" y="44397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791771C-7A01-EC49-BE50-FEDF7F4EF59C}"/>
              </a:ext>
            </a:extLst>
          </p:cNvPr>
          <p:cNvSpPr/>
          <p:nvPr/>
        </p:nvSpPr>
        <p:spPr>
          <a:xfrm>
            <a:off x="9284456" y="280963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4AB9F6D-D90E-2E4C-AD80-B20BFBA28062}"/>
              </a:ext>
            </a:extLst>
          </p:cNvPr>
          <p:cNvSpPr/>
          <p:nvPr/>
        </p:nvSpPr>
        <p:spPr>
          <a:xfrm>
            <a:off x="9284456" y="333426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51511B8-7A1F-454C-8220-732D76EC75C8}"/>
              </a:ext>
            </a:extLst>
          </p:cNvPr>
          <p:cNvSpPr/>
          <p:nvPr/>
        </p:nvSpPr>
        <p:spPr>
          <a:xfrm>
            <a:off x="9301850" y="38760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69879C3-8C9C-F340-B267-E9E9546671EE}"/>
              </a:ext>
            </a:extLst>
          </p:cNvPr>
          <p:cNvSpPr/>
          <p:nvPr/>
        </p:nvSpPr>
        <p:spPr>
          <a:xfrm>
            <a:off x="9301850" y="443372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120DD0F-3B5B-B14A-B334-11A0B2BF632E}"/>
              </a:ext>
            </a:extLst>
          </p:cNvPr>
          <p:cNvCxnSpPr>
            <a:cxnSpLocks/>
            <a:endCxn id="55" idx="4"/>
          </p:cNvCxnSpPr>
          <p:nvPr/>
        </p:nvCxnSpPr>
        <p:spPr>
          <a:xfrm flipH="1" flipV="1">
            <a:off x="11206119" y="1330505"/>
            <a:ext cx="13444" cy="445296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7266EB9-3210-044B-A273-07C7149F76BD}"/>
              </a:ext>
            </a:extLst>
          </p:cNvPr>
          <p:cNvSpPr/>
          <p:nvPr/>
        </p:nvSpPr>
        <p:spPr>
          <a:xfrm>
            <a:off x="11134790" y="497519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0600E85-5211-934A-9FF8-3F3CEF8F696E}"/>
              </a:ext>
            </a:extLst>
          </p:cNvPr>
          <p:cNvSpPr/>
          <p:nvPr/>
        </p:nvSpPr>
        <p:spPr>
          <a:xfrm>
            <a:off x="7624203" y="44339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96610F4-BB6F-054D-A783-D6D43B96D0AB}"/>
              </a:ext>
            </a:extLst>
          </p:cNvPr>
          <p:cNvSpPr/>
          <p:nvPr/>
        </p:nvSpPr>
        <p:spPr>
          <a:xfrm>
            <a:off x="3022570" y="5515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0D5F127-4C0A-D247-8C25-21EC5E2B3DEA}"/>
              </a:ext>
            </a:extLst>
          </p:cNvPr>
          <p:cNvSpPr/>
          <p:nvPr/>
        </p:nvSpPr>
        <p:spPr>
          <a:xfrm>
            <a:off x="3581165" y="55145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BD4798A-5863-5444-B094-F3A1FFA4A938}"/>
              </a:ext>
            </a:extLst>
          </p:cNvPr>
          <p:cNvSpPr/>
          <p:nvPr/>
        </p:nvSpPr>
        <p:spPr>
          <a:xfrm>
            <a:off x="3745427" y="551390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7BAE112-E533-9B48-A791-52DA2ACADCB8}"/>
              </a:ext>
            </a:extLst>
          </p:cNvPr>
          <p:cNvSpPr/>
          <p:nvPr/>
        </p:nvSpPr>
        <p:spPr>
          <a:xfrm>
            <a:off x="4170687" y="551258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5F54A93-512E-9E4A-AE3A-25E38689A266}"/>
              </a:ext>
            </a:extLst>
          </p:cNvPr>
          <p:cNvSpPr/>
          <p:nvPr/>
        </p:nvSpPr>
        <p:spPr>
          <a:xfrm>
            <a:off x="4553156" y="551258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35557D5-0892-E543-BD43-DFE68F8363E6}"/>
              </a:ext>
            </a:extLst>
          </p:cNvPr>
          <p:cNvSpPr/>
          <p:nvPr/>
        </p:nvSpPr>
        <p:spPr>
          <a:xfrm>
            <a:off x="5326301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382E666-528E-DF41-BE2D-E7DF782675B0}"/>
              </a:ext>
            </a:extLst>
          </p:cNvPr>
          <p:cNvSpPr/>
          <p:nvPr/>
        </p:nvSpPr>
        <p:spPr>
          <a:xfrm>
            <a:off x="5493029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9E357F4-AD88-E042-88AD-E805A9D41D40}"/>
              </a:ext>
            </a:extLst>
          </p:cNvPr>
          <p:cNvSpPr/>
          <p:nvPr/>
        </p:nvSpPr>
        <p:spPr>
          <a:xfrm>
            <a:off x="5898566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A0AC43A-D7BA-2445-801B-E3D2A09134D6}"/>
              </a:ext>
            </a:extLst>
          </p:cNvPr>
          <p:cNvSpPr/>
          <p:nvPr/>
        </p:nvSpPr>
        <p:spPr>
          <a:xfrm>
            <a:off x="6673454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1FD5DF3-99BB-7648-A5E8-100F77E3A3C3}"/>
              </a:ext>
            </a:extLst>
          </p:cNvPr>
          <p:cNvSpPr/>
          <p:nvPr/>
        </p:nvSpPr>
        <p:spPr>
          <a:xfrm>
            <a:off x="7620170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757D8F9-DAFD-B04C-8099-B7C0924AED25}"/>
              </a:ext>
            </a:extLst>
          </p:cNvPr>
          <p:cNvSpPr/>
          <p:nvPr/>
        </p:nvSpPr>
        <p:spPr>
          <a:xfrm>
            <a:off x="7787440" y="551258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BC886AB-84CD-E940-BD92-37BD70A20505}"/>
              </a:ext>
            </a:extLst>
          </p:cNvPr>
          <p:cNvSpPr/>
          <p:nvPr/>
        </p:nvSpPr>
        <p:spPr>
          <a:xfrm>
            <a:off x="8093571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8CDE965-C1E2-EE4C-8376-6E2AF753EC72}"/>
              </a:ext>
            </a:extLst>
          </p:cNvPr>
          <p:cNvSpPr/>
          <p:nvPr/>
        </p:nvSpPr>
        <p:spPr>
          <a:xfrm>
            <a:off x="9299147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A6B0041-C595-A241-9CCD-00BB7A15D577}"/>
              </a:ext>
            </a:extLst>
          </p:cNvPr>
          <p:cNvSpPr/>
          <p:nvPr/>
        </p:nvSpPr>
        <p:spPr>
          <a:xfrm>
            <a:off x="9740877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C63694A-668A-8444-AE84-1637865A5C7D}"/>
              </a:ext>
            </a:extLst>
          </p:cNvPr>
          <p:cNvSpPr/>
          <p:nvPr/>
        </p:nvSpPr>
        <p:spPr>
          <a:xfrm>
            <a:off x="10364857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43498D3-62F8-3740-93A7-BF6851645D36}"/>
              </a:ext>
            </a:extLst>
          </p:cNvPr>
          <p:cNvSpPr/>
          <p:nvPr/>
        </p:nvSpPr>
        <p:spPr>
          <a:xfrm>
            <a:off x="10825899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5374141-F457-2F42-A276-050A908B474D}"/>
              </a:ext>
            </a:extLst>
          </p:cNvPr>
          <p:cNvSpPr/>
          <p:nvPr/>
        </p:nvSpPr>
        <p:spPr>
          <a:xfrm>
            <a:off x="11133229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142FEA2-43F9-2741-BC51-0E1BC7E95256}"/>
              </a:ext>
            </a:extLst>
          </p:cNvPr>
          <p:cNvSpPr/>
          <p:nvPr/>
        </p:nvSpPr>
        <p:spPr>
          <a:xfrm>
            <a:off x="11468766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4EA5936-42BA-8C40-8E69-37C48B4BE688}"/>
              </a:ext>
            </a:extLst>
          </p:cNvPr>
          <p:cNvSpPr/>
          <p:nvPr/>
        </p:nvSpPr>
        <p:spPr>
          <a:xfrm>
            <a:off x="332508" y="756458"/>
            <a:ext cx="11779135" cy="5619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DE86BE-EB42-A04B-862C-BFC75FA587D7}"/>
              </a:ext>
            </a:extLst>
          </p:cNvPr>
          <p:cNvCxnSpPr>
            <a:cxnSpLocks/>
          </p:cNvCxnSpPr>
          <p:nvPr/>
        </p:nvCxnSpPr>
        <p:spPr>
          <a:xfrm>
            <a:off x="2259350" y="5777713"/>
            <a:ext cx="97192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873AA-1A42-6740-B965-1D0D37D4F41E}"/>
              </a:ext>
            </a:extLst>
          </p:cNvPr>
          <p:cNvSpPr txBox="1"/>
          <p:nvPr/>
        </p:nvSpPr>
        <p:spPr>
          <a:xfrm>
            <a:off x="6179021" y="59047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049875-49F1-ED4B-B9D4-3706A848CBC5}"/>
              </a:ext>
            </a:extLst>
          </p:cNvPr>
          <p:cNvCxnSpPr>
            <a:cxnSpLocks/>
          </p:cNvCxnSpPr>
          <p:nvPr/>
        </p:nvCxnSpPr>
        <p:spPr>
          <a:xfrm flipV="1">
            <a:off x="2540898" y="541149"/>
            <a:ext cx="0" cy="5236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FC19-843D-D545-8C02-E00AEF5EC2FF}"/>
              </a:ext>
            </a:extLst>
          </p:cNvPr>
          <p:cNvCxnSpPr>
            <a:cxnSpLocks/>
          </p:cNvCxnSpPr>
          <p:nvPr/>
        </p:nvCxnSpPr>
        <p:spPr>
          <a:xfrm>
            <a:off x="2259350" y="5593047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D28004-D4DA-1845-8753-1B2BE125304B}"/>
              </a:ext>
            </a:extLst>
          </p:cNvPr>
          <p:cNvSpPr txBox="1"/>
          <p:nvPr/>
        </p:nvSpPr>
        <p:spPr>
          <a:xfrm>
            <a:off x="880446" y="540838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 thickness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B8D037-C12D-1F44-BC32-1A39DC3256D2}"/>
              </a:ext>
            </a:extLst>
          </p:cNvPr>
          <p:cNvCxnSpPr>
            <a:cxnSpLocks/>
          </p:cNvCxnSpPr>
          <p:nvPr/>
        </p:nvCxnSpPr>
        <p:spPr>
          <a:xfrm>
            <a:off x="2259350" y="5048080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C681CA-627C-6540-995C-1C1415F4A722}"/>
              </a:ext>
            </a:extLst>
          </p:cNvPr>
          <p:cNvSpPr txBox="1"/>
          <p:nvPr/>
        </p:nvSpPr>
        <p:spPr>
          <a:xfrm>
            <a:off x="1364332" y="48634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1366AB-B0D7-2648-A32A-93D4B8D2A427}"/>
              </a:ext>
            </a:extLst>
          </p:cNvPr>
          <p:cNvCxnSpPr>
            <a:cxnSpLocks/>
          </p:cNvCxnSpPr>
          <p:nvPr/>
        </p:nvCxnSpPr>
        <p:spPr>
          <a:xfrm>
            <a:off x="2272635" y="4496473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CD8170-6D3D-DB44-9A2E-07209ECBBA40}"/>
              </a:ext>
            </a:extLst>
          </p:cNvPr>
          <p:cNvSpPr txBox="1"/>
          <p:nvPr/>
        </p:nvSpPr>
        <p:spPr>
          <a:xfrm>
            <a:off x="419970" y="4309417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Thermodynamics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B935B6-100C-3B4D-A5A1-6E58A8F0AB0C}"/>
              </a:ext>
            </a:extLst>
          </p:cNvPr>
          <p:cNvCxnSpPr>
            <a:cxnSpLocks/>
          </p:cNvCxnSpPr>
          <p:nvPr/>
        </p:nvCxnSpPr>
        <p:spPr>
          <a:xfrm>
            <a:off x="2259350" y="3964544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72A2F6-6DB9-9D4A-B598-444561EB35DD}"/>
              </a:ext>
            </a:extLst>
          </p:cNvPr>
          <p:cNvSpPr txBox="1"/>
          <p:nvPr/>
        </p:nvSpPr>
        <p:spPr>
          <a:xfrm>
            <a:off x="1586508" y="377595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1F5267-9927-774B-9BFF-DE3F19645A65}"/>
              </a:ext>
            </a:extLst>
          </p:cNvPr>
          <p:cNvCxnSpPr>
            <a:cxnSpLocks/>
          </p:cNvCxnSpPr>
          <p:nvPr/>
        </p:nvCxnSpPr>
        <p:spPr>
          <a:xfrm>
            <a:off x="2272635" y="3412937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115944-39E8-4346-9AE1-0C594FF45163}"/>
              </a:ext>
            </a:extLst>
          </p:cNvPr>
          <p:cNvSpPr txBox="1"/>
          <p:nvPr/>
        </p:nvSpPr>
        <p:spPr>
          <a:xfrm>
            <a:off x="1605744" y="321284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049DEC-EB1B-6241-94DE-F8DF2F3C1F6E}"/>
              </a:ext>
            </a:extLst>
          </p:cNvPr>
          <p:cNvCxnSpPr>
            <a:cxnSpLocks/>
          </p:cNvCxnSpPr>
          <p:nvPr/>
        </p:nvCxnSpPr>
        <p:spPr>
          <a:xfrm>
            <a:off x="2259350" y="2886117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61949A-16AB-C84B-B376-ED1B3AF33BC2}"/>
              </a:ext>
            </a:extLst>
          </p:cNvPr>
          <p:cNvSpPr txBox="1"/>
          <p:nvPr/>
        </p:nvSpPr>
        <p:spPr>
          <a:xfrm>
            <a:off x="1321820" y="2697625"/>
            <a:ext cx="89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Climate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C83ED1-2D52-1841-B8CA-A78AB1B4B348}"/>
              </a:ext>
            </a:extLst>
          </p:cNvPr>
          <p:cNvCxnSpPr>
            <a:cxnSpLocks/>
          </p:cNvCxnSpPr>
          <p:nvPr/>
        </p:nvCxnSpPr>
        <p:spPr>
          <a:xfrm>
            <a:off x="2272635" y="2334510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FF7099-3299-6F49-854C-CC2B722A802E}"/>
              </a:ext>
            </a:extLst>
          </p:cNvPr>
          <p:cNvSpPr txBox="1"/>
          <p:nvPr/>
        </p:nvSpPr>
        <p:spPr>
          <a:xfrm>
            <a:off x="1690767" y="2147454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1315D5-6FBD-B941-A693-3135B03F39CE}"/>
              </a:ext>
            </a:extLst>
          </p:cNvPr>
          <p:cNvCxnSpPr>
            <a:cxnSpLocks/>
          </p:cNvCxnSpPr>
          <p:nvPr/>
        </p:nvCxnSpPr>
        <p:spPr>
          <a:xfrm>
            <a:off x="2259350" y="1802581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94B1F8-C7F5-8C40-A54F-36401944C677}"/>
              </a:ext>
            </a:extLst>
          </p:cNvPr>
          <p:cNvSpPr txBox="1"/>
          <p:nvPr/>
        </p:nvSpPr>
        <p:spPr>
          <a:xfrm>
            <a:off x="1737191" y="162660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E28052-066A-5C47-A807-0392CC841DCF}"/>
              </a:ext>
            </a:extLst>
          </p:cNvPr>
          <p:cNvCxnSpPr>
            <a:cxnSpLocks/>
          </p:cNvCxnSpPr>
          <p:nvPr/>
        </p:nvCxnSpPr>
        <p:spPr>
          <a:xfrm>
            <a:off x="2272635" y="1250974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ECF23-A771-5143-8DDB-A85BCACBC2E9}"/>
              </a:ext>
            </a:extLst>
          </p:cNvPr>
          <p:cNvSpPr txBox="1"/>
          <p:nvPr/>
        </p:nvSpPr>
        <p:spPr>
          <a:xfrm>
            <a:off x="847051" y="1063075"/>
            <a:ext cx="142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 update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EF21A2-62C1-5B43-9C6A-100AED43421B}"/>
              </a:ext>
            </a:extLst>
          </p:cNvPr>
          <p:cNvSpPr/>
          <p:nvPr/>
        </p:nvSpPr>
        <p:spPr>
          <a:xfrm>
            <a:off x="2468008" y="497519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02FB35-B78C-1F41-A471-9B760F34F78D}"/>
              </a:ext>
            </a:extLst>
          </p:cNvPr>
          <p:cNvSpPr/>
          <p:nvPr/>
        </p:nvSpPr>
        <p:spPr>
          <a:xfrm>
            <a:off x="2468008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C13A34-0B2E-A24B-98F8-056F19A3B5E7}"/>
              </a:ext>
            </a:extLst>
          </p:cNvPr>
          <p:cNvSpPr/>
          <p:nvPr/>
        </p:nvSpPr>
        <p:spPr>
          <a:xfrm>
            <a:off x="2468008" y="442690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C8A81F-0FDB-504F-958A-73746D613575}"/>
              </a:ext>
            </a:extLst>
          </p:cNvPr>
          <p:cNvSpPr/>
          <p:nvPr/>
        </p:nvSpPr>
        <p:spPr>
          <a:xfrm>
            <a:off x="2468008" y="282206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B9C8B6-874F-1A42-A05B-A10D6C271BBF}"/>
              </a:ext>
            </a:extLst>
          </p:cNvPr>
          <p:cNvSpPr/>
          <p:nvPr/>
        </p:nvSpPr>
        <p:spPr>
          <a:xfrm>
            <a:off x="2468008" y="172880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118761-62F9-CD4C-A2DE-06FF4149B980}"/>
              </a:ext>
            </a:extLst>
          </p:cNvPr>
          <p:cNvSpPr/>
          <p:nvPr/>
        </p:nvSpPr>
        <p:spPr>
          <a:xfrm>
            <a:off x="2468008" y="224957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73D83D-49B7-A043-81F9-FBB1A2BAFAA2}"/>
              </a:ext>
            </a:extLst>
          </p:cNvPr>
          <p:cNvSpPr/>
          <p:nvPr/>
        </p:nvSpPr>
        <p:spPr>
          <a:xfrm>
            <a:off x="3029668" y="172305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9EE2BC-CFBD-3D4E-8894-1E3F2DD50FA3}"/>
              </a:ext>
            </a:extLst>
          </p:cNvPr>
          <p:cNvSpPr/>
          <p:nvPr/>
        </p:nvSpPr>
        <p:spPr>
          <a:xfrm>
            <a:off x="3737109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AA4143-190E-4B4B-90A7-CF1D51992AFE}"/>
              </a:ext>
            </a:extLst>
          </p:cNvPr>
          <p:cNvSpPr/>
          <p:nvPr/>
        </p:nvSpPr>
        <p:spPr>
          <a:xfrm>
            <a:off x="4554404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3F4F58-70C9-7347-BF3F-70D7479A1778}"/>
              </a:ext>
            </a:extLst>
          </p:cNvPr>
          <p:cNvSpPr/>
          <p:nvPr/>
        </p:nvSpPr>
        <p:spPr>
          <a:xfrm>
            <a:off x="5488116" y="172637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CA5BEE-F30B-4341-B053-A8B5022514B8}"/>
              </a:ext>
            </a:extLst>
          </p:cNvPr>
          <p:cNvSpPr/>
          <p:nvPr/>
        </p:nvSpPr>
        <p:spPr>
          <a:xfrm>
            <a:off x="8090624" y="172096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1C5460-CBCB-8E46-9F1A-18BEF3B96BAA}"/>
              </a:ext>
            </a:extLst>
          </p:cNvPr>
          <p:cNvSpPr/>
          <p:nvPr/>
        </p:nvSpPr>
        <p:spPr>
          <a:xfrm>
            <a:off x="9737997" y="172637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A6988AE-B19A-CF4C-986B-BC73210D8000}"/>
              </a:ext>
            </a:extLst>
          </p:cNvPr>
          <p:cNvSpPr/>
          <p:nvPr/>
        </p:nvSpPr>
        <p:spPr>
          <a:xfrm>
            <a:off x="11450317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451FC5-1010-6C40-9929-09AFE9A49B95}"/>
              </a:ext>
            </a:extLst>
          </p:cNvPr>
          <p:cNvSpPr/>
          <p:nvPr/>
        </p:nvSpPr>
        <p:spPr>
          <a:xfrm>
            <a:off x="3591329" y="224347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F959862-9FAB-424F-BD38-664E13F0BBF5}"/>
              </a:ext>
            </a:extLst>
          </p:cNvPr>
          <p:cNvSpPr/>
          <p:nvPr/>
        </p:nvSpPr>
        <p:spPr>
          <a:xfrm>
            <a:off x="5326301" y="225651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75626A5-9494-314C-8506-18D0284869A7}"/>
              </a:ext>
            </a:extLst>
          </p:cNvPr>
          <p:cNvSpPr/>
          <p:nvPr/>
        </p:nvSpPr>
        <p:spPr>
          <a:xfrm>
            <a:off x="7784555" y="225406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EEA8BA-9343-704D-9DBE-20A620EC6A44}"/>
              </a:ext>
            </a:extLst>
          </p:cNvPr>
          <p:cNvSpPr/>
          <p:nvPr/>
        </p:nvSpPr>
        <p:spPr>
          <a:xfrm>
            <a:off x="10344969" y="228640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E0A42BE-E3BF-5E4E-B988-253B2F8B7D23}"/>
              </a:ext>
            </a:extLst>
          </p:cNvPr>
          <p:cNvSpPr/>
          <p:nvPr/>
        </p:nvSpPr>
        <p:spPr>
          <a:xfrm>
            <a:off x="2468008" y="334668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20ABBEC-C873-5A43-A61A-336F53A27844}"/>
              </a:ext>
            </a:extLst>
          </p:cNvPr>
          <p:cNvSpPr/>
          <p:nvPr/>
        </p:nvSpPr>
        <p:spPr>
          <a:xfrm>
            <a:off x="2485402" y="388846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2843CC8-558B-0446-B23A-106AB9456A53}"/>
              </a:ext>
            </a:extLst>
          </p:cNvPr>
          <p:cNvSpPr/>
          <p:nvPr/>
        </p:nvSpPr>
        <p:spPr>
          <a:xfrm>
            <a:off x="4167692" y="444575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828572B-3EA1-4B47-A3EF-AEC6F8750CC3}"/>
              </a:ext>
            </a:extLst>
          </p:cNvPr>
          <p:cNvSpPr/>
          <p:nvPr/>
        </p:nvSpPr>
        <p:spPr>
          <a:xfrm>
            <a:off x="10843235" y="443360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FAB6DE-036F-D441-AE0F-5412116313B1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3102558" y="1868831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8766DD-55C1-934E-B055-FAC8568A534D}"/>
              </a:ext>
            </a:extLst>
          </p:cNvPr>
          <p:cNvCxnSpPr>
            <a:cxnSpLocks/>
          </p:cNvCxnSpPr>
          <p:nvPr/>
        </p:nvCxnSpPr>
        <p:spPr>
          <a:xfrm flipV="1">
            <a:off x="3664219" y="2377356"/>
            <a:ext cx="0" cy="340035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9B6B079-7D20-F941-AD9E-96F3C9469860}"/>
              </a:ext>
            </a:extLst>
          </p:cNvPr>
          <p:cNvCxnSpPr>
            <a:cxnSpLocks/>
          </p:cNvCxnSpPr>
          <p:nvPr/>
        </p:nvCxnSpPr>
        <p:spPr>
          <a:xfrm flipV="1">
            <a:off x="3809999" y="1881411"/>
            <a:ext cx="0" cy="38963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CA30DBB-586F-814C-AECE-5E0CCDC96E5D}"/>
              </a:ext>
            </a:extLst>
          </p:cNvPr>
          <p:cNvCxnSpPr>
            <a:cxnSpLocks/>
            <a:endCxn id="68" idx="4"/>
          </p:cNvCxnSpPr>
          <p:nvPr/>
        </p:nvCxnSpPr>
        <p:spPr>
          <a:xfrm flipV="1">
            <a:off x="4240582" y="4591533"/>
            <a:ext cx="0" cy="11861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7C6C8C-766F-824E-BF31-93C04C825B24}"/>
              </a:ext>
            </a:extLst>
          </p:cNvPr>
          <p:cNvCxnSpPr>
            <a:cxnSpLocks/>
          </p:cNvCxnSpPr>
          <p:nvPr/>
        </p:nvCxnSpPr>
        <p:spPr>
          <a:xfrm flipV="1">
            <a:off x="4627294" y="1881411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5413E9-2A2B-5140-8FCF-7C62068A0250}"/>
              </a:ext>
            </a:extLst>
          </p:cNvPr>
          <p:cNvCxnSpPr>
            <a:cxnSpLocks/>
          </p:cNvCxnSpPr>
          <p:nvPr/>
        </p:nvCxnSpPr>
        <p:spPr>
          <a:xfrm flipV="1">
            <a:off x="5561006" y="1881411"/>
            <a:ext cx="0" cy="389630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28B6AC-A3A1-ED4C-8643-56CE2C036688}"/>
              </a:ext>
            </a:extLst>
          </p:cNvPr>
          <p:cNvCxnSpPr>
            <a:cxnSpLocks/>
          </p:cNvCxnSpPr>
          <p:nvPr/>
        </p:nvCxnSpPr>
        <p:spPr>
          <a:xfrm flipV="1">
            <a:off x="6744287" y="725815"/>
            <a:ext cx="0" cy="506447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C20CAC-8E46-5544-9EFB-912F8CFFD65E}"/>
              </a:ext>
            </a:extLst>
          </p:cNvPr>
          <p:cNvCxnSpPr>
            <a:cxnSpLocks/>
          </p:cNvCxnSpPr>
          <p:nvPr/>
        </p:nvCxnSpPr>
        <p:spPr>
          <a:xfrm flipV="1">
            <a:off x="8163514" y="1870268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CE2A6E-CF55-0E41-A5D6-67528192D2CC}"/>
              </a:ext>
            </a:extLst>
          </p:cNvPr>
          <p:cNvCxnSpPr>
            <a:cxnSpLocks/>
          </p:cNvCxnSpPr>
          <p:nvPr/>
        </p:nvCxnSpPr>
        <p:spPr>
          <a:xfrm flipV="1">
            <a:off x="9810887" y="1874589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49139A5-7B71-DC43-97B8-0D5A4ABB32C5}"/>
              </a:ext>
            </a:extLst>
          </p:cNvPr>
          <p:cNvCxnSpPr>
            <a:cxnSpLocks/>
          </p:cNvCxnSpPr>
          <p:nvPr/>
        </p:nvCxnSpPr>
        <p:spPr>
          <a:xfrm flipV="1">
            <a:off x="11528250" y="1881411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A8C3A4D-1D8F-FD4A-AF4E-1105E451EC26}"/>
              </a:ext>
            </a:extLst>
          </p:cNvPr>
          <p:cNvCxnSpPr>
            <a:cxnSpLocks/>
          </p:cNvCxnSpPr>
          <p:nvPr/>
        </p:nvCxnSpPr>
        <p:spPr>
          <a:xfrm flipV="1">
            <a:off x="5399191" y="2377355"/>
            <a:ext cx="0" cy="340035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DA5AD6-5107-9F45-BCBA-71337B594909}"/>
              </a:ext>
            </a:extLst>
          </p:cNvPr>
          <p:cNvCxnSpPr>
            <a:cxnSpLocks/>
          </p:cNvCxnSpPr>
          <p:nvPr/>
        </p:nvCxnSpPr>
        <p:spPr>
          <a:xfrm flipV="1">
            <a:off x="7857445" y="2399846"/>
            <a:ext cx="0" cy="337759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05F0B4-21B4-B64A-A61A-686D5A8C5083}"/>
              </a:ext>
            </a:extLst>
          </p:cNvPr>
          <p:cNvCxnSpPr>
            <a:cxnSpLocks/>
          </p:cNvCxnSpPr>
          <p:nvPr/>
        </p:nvCxnSpPr>
        <p:spPr>
          <a:xfrm flipV="1">
            <a:off x="10423129" y="2432189"/>
            <a:ext cx="0" cy="337031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5EAAA58-1BBF-B646-B6CF-FFA7C5240DB3}"/>
              </a:ext>
            </a:extLst>
          </p:cNvPr>
          <p:cNvCxnSpPr>
            <a:cxnSpLocks/>
          </p:cNvCxnSpPr>
          <p:nvPr/>
        </p:nvCxnSpPr>
        <p:spPr>
          <a:xfrm flipH="1" flipV="1">
            <a:off x="5952119" y="2964947"/>
            <a:ext cx="17394" cy="28102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17DD0F-FF20-9848-841F-DD6B64FD0A49}"/>
              </a:ext>
            </a:extLst>
          </p:cNvPr>
          <p:cNvCxnSpPr>
            <a:cxnSpLocks/>
          </p:cNvCxnSpPr>
          <p:nvPr/>
        </p:nvCxnSpPr>
        <p:spPr>
          <a:xfrm flipV="1">
            <a:off x="7697093" y="4579386"/>
            <a:ext cx="0" cy="11861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E12ABFC-F785-CA42-9103-DDBB1B6D99C6}"/>
              </a:ext>
            </a:extLst>
          </p:cNvPr>
          <p:cNvCxnSpPr>
            <a:cxnSpLocks/>
          </p:cNvCxnSpPr>
          <p:nvPr/>
        </p:nvCxnSpPr>
        <p:spPr>
          <a:xfrm flipH="1" flipV="1">
            <a:off x="9363340" y="2963504"/>
            <a:ext cx="17394" cy="280206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D3FCA5A-E356-C342-B75A-38D24C3D9BD1}"/>
              </a:ext>
            </a:extLst>
          </p:cNvPr>
          <p:cNvCxnSpPr>
            <a:cxnSpLocks/>
          </p:cNvCxnSpPr>
          <p:nvPr/>
        </p:nvCxnSpPr>
        <p:spPr>
          <a:xfrm flipV="1">
            <a:off x="10890856" y="4579386"/>
            <a:ext cx="0" cy="11861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7D5E5C63-4E36-924C-B362-36D9C1C7B2FE}"/>
              </a:ext>
            </a:extLst>
          </p:cNvPr>
          <p:cNvSpPr/>
          <p:nvPr/>
        </p:nvSpPr>
        <p:spPr>
          <a:xfrm>
            <a:off x="5874855" y="281567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D224287-F4C4-6141-B456-E1362F4EBAB7}"/>
              </a:ext>
            </a:extLst>
          </p:cNvPr>
          <p:cNvSpPr/>
          <p:nvPr/>
        </p:nvSpPr>
        <p:spPr>
          <a:xfrm>
            <a:off x="5874855" y="33403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FB63D5D-5927-6E4C-98FC-D7A6E5A328CF}"/>
              </a:ext>
            </a:extLst>
          </p:cNvPr>
          <p:cNvSpPr/>
          <p:nvPr/>
        </p:nvSpPr>
        <p:spPr>
          <a:xfrm>
            <a:off x="5892249" y="38820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490F188-EA1C-DD48-8FCF-639BE3D0DD5F}"/>
              </a:ext>
            </a:extLst>
          </p:cNvPr>
          <p:cNvSpPr/>
          <p:nvPr/>
        </p:nvSpPr>
        <p:spPr>
          <a:xfrm>
            <a:off x="5892249" y="44397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791771C-7A01-EC49-BE50-FEDF7F4EF59C}"/>
              </a:ext>
            </a:extLst>
          </p:cNvPr>
          <p:cNvSpPr/>
          <p:nvPr/>
        </p:nvSpPr>
        <p:spPr>
          <a:xfrm>
            <a:off x="9284456" y="280963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4AB9F6D-D90E-2E4C-AD80-B20BFBA28062}"/>
              </a:ext>
            </a:extLst>
          </p:cNvPr>
          <p:cNvSpPr/>
          <p:nvPr/>
        </p:nvSpPr>
        <p:spPr>
          <a:xfrm>
            <a:off x="9284456" y="333426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51511B8-7A1F-454C-8220-732D76EC75C8}"/>
              </a:ext>
            </a:extLst>
          </p:cNvPr>
          <p:cNvSpPr/>
          <p:nvPr/>
        </p:nvSpPr>
        <p:spPr>
          <a:xfrm>
            <a:off x="9301850" y="38760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69879C3-8C9C-F340-B267-E9E9546671EE}"/>
              </a:ext>
            </a:extLst>
          </p:cNvPr>
          <p:cNvSpPr/>
          <p:nvPr/>
        </p:nvSpPr>
        <p:spPr>
          <a:xfrm>
            <a:off x="9301850" y="443372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120DD0F-3B5B-B14A-B334-11A0B2BF632E}"/>
              </a:ext>
            </a:extLst>
          </p:cNvPr>
          <p:cNvCxnSpPr>
            <a:cxnSpLocks/>
            <a:endCxn id="55" idx="4"/>
          </p:cNvCxnSpPr>
          <p:nvPr/>
        </p:nvCxnSpPr>
        <p:spPr>
          <a:xfrm flipH="1" flipV="1">
            <a:off x="11206119" y="811217"/>
            <a:ext cx="11018" cy="496720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7266EB9-3210-044B-A273-07C7149F76BD}"/>
              </a:ext>
            </a:extLst>
          </p:cNvPr>
          <p:cNvSpPr/>
          <p:nvPr/>
        </p:nvSpPr>
        <p:spPr>
          <a:xfrm>
            <a:off x="11134790" y="497519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0600E85-5211-934A-9FF8-3F3CEF8F696E}"/>
              </a:ext>
            </a:extLst>
          </p:cNvPr>
          <p:cNvSpPr/>
          <p:nvPr/>
        </p:nvSpPr>
        <p:spPr>
          <a:xfrm>
            <a:off x="7624203" y="44339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96610F4-BB6F-054D-A783-D6D43B96D0AB}"/>
              </a:ext>
            </a:extLst>
          </p:cNvPr>
          <p:cNvSpPr/>
          <p:nvPr/>
        </p:nvSpPr>
        <p:spPr>
          <a:xfrm>
            <a:off x="3022570" y="5515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0D5F127-4C0A-D247-8C25-21EC5E2B3DEA}"/>
              </a:ext>
            </a:extLst>
          </p:cNvPr>
          <p:cNvSpPr/>
          <p:nvPr/>
        </p:nvSpPr>
        <p:spPr>
          <a:xfrm>
            <a:off x="3581165" y="55145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BD4798A-5863-5444-B094-F3A1FFA4A938}"/>
              </a:ext>
            </a:extLst>
          </p:cNvPr>
          <p:cNvSpPr/>
          <p:nvPr/>
        </p:nvSpPr>
        <p:spPr>
          <a:xfrm>
            <a:off x="3745427" y="551390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7BAE112-E533-9B48-A791-52DA2ACADCB8}"/>
              </a:ext>
            </a:extLst>
          </p:cNvPr>
          <p:cNvSpPr/>
          <p:nvPr/>
        </p:nvSpPr>
        <p:spPr>
          <a:xfrm>
            <a:off x="4170687" y="551258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5F54A93-512E-9E4A-AE3A-25E38689A266}"/>
              </a:ext>
            </a:extLst>
          </p:cNvPr>
          <p:cNvSpPr/>
          <p:nvPr/>
        </p:nvSpPr>
        <p:spPr>
          <a:xfrm>
            <a:off x="4553156" y="551258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35557D5-0892-E543-BD43-DFE68F8363E6}"/>
              </a:ext>
            </a:extLst>
          </p:cNvPr>
          <p:cNvSpPr/>
          <p:nvPr/>
        </p:nvSpPr>
        <p:spPr>
          <a:xfrm>
            <a:off x="5326301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382E666-528E-DF41-BE2D-E7DF782675B0}"/>
              </a:ext>
            </a:extLst>
          </p:cNvPr>
          <p:cNvSpPr/>
          <p:nvPr/>
        </p:nvSpPr>
        <p:spPr>
          <a:xfrm>
            <a:off x="5493029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9E357F4-AD88-E042-88AD-E805A9D41D40}"/>
              </a:ext>
            </a:extLst>
          </p:cNvPr>
          <p:cNvSpPr/>
          <p:nvPr/>
        </p:nvSpPr>
        <p:spPr>
          <a:xfrm>
            <a:off x="5898566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A0AC43A-D7BA-2445-801B-E3D2A09134D6}"/>
              </a:ext>
            </a:extLst>
          </p:cNvPr>
          <p:cNvSpPr/>
          <p:nvPr/>
        </p:nvSpPr>
        <p:spPr>
          <a:xfrm>
            <a:off x="6673454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1FD5DF3-99BB-7648-A5E8-100F77E3A3C3}"/>
              </a:ext>
            </a:extLst>
          </p:cNvPr>
          <p:cNvSpPr/>
          <p:nvPr/>
        </p:nvSpPr>
        <p:spPr>
          <a:xfrm>
            <a:off x="7620170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757D8F9-DAFD-B04C-8099-B7C0924AED25}"/>
              </a:ext>
            </a:extLst>
          </p:cNvPr>
          <p:cNvSpPr/>
          <p:nvPr/>
        </p:nvSpPr>
        <p:spPr>
          <a:xfrm>
            <a:off x="7787440" y="551258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BC886AB-84CD-E940-BD92-37BD70A20505}"/>
              </a:ext>
            </a:extLst>
          </p:cNvPr>
          <p:cNvSpPr/>
          <p:nvPr/>
        </p:nvSpPr>
        <p:spPr>
          <a:xfrm>
            <a:off x="8093571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8CDE965-C1E2-EE4C-8376-6E2AF753EC72}"/>
              </a:ext>
            </a:extLst>
          </p:cNvPr>
          <p:cNvSpPr/>
          <p:nvPr/>
        </p:nvSpPr>
        <p:spPr>
          <a:xfrm>
            <a:off x="9299147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A6B0041-C595-A241-9CCD-00BB7A15D577}"/>
              </a:ext>
            </a:extLst>
          </p:cNvPr>
          <p:cNvSpPr/>
          <p:nvPr/>
        </p:nvSpPr>
        <p:spPr>
          <a:xfrm>
            <a:off x="9740877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C63694A-668A-8444-AE84-1637865A5C7D}"/>
              </a:ext>
            </a:extLst>
          </p:cNvPr>
          <p:cNvSpPr/>
          <p:nvPr/>
        </p:nvSpPr>
        <p:spPr>
          <a:xfrm>
            <a:off x="10364857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43498D3-62F8-3740-93A7-BF6851645D36}"/>
              </a:ext>
            </a:extLst>
          </p:cNvPr>
          <p:cNvSpPr/>
          <p:nvPr/>
        </p:nvSpPr>
        <p:spPr>
          <a:xfrm>
            <a:off x="10825899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5374141-F457-2F42-A276-050A908B474D}"/>
              </a:ext>
            </a:extLst>
          </p:cNvPr>
          <p:cNvSpPr/>
          <p:nvPr/>
        </p:nvSpPr>
        <p:spPr>
          <a:xfrm>
            <a:off x="11133229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142FEA2-43F9-2741-BC51-0E1BC7E95256}"/>
              </a:ext>
            </a:extLst>
          </p:cNvPr>
          <p:cNvSpPr/>
          <p:nvPr/>
        </p:nvSpPr>
        <p:spPr>
          <a:xfrm>
            <a:off x="11468766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4D30043-1F17-1545-A1C1-FC81A65B90E9}"/>
              </a:ext>
            </a:extLst>
          </p:cNvPr>
          <p:cNvCxnSpPr>
            <a:cxnSpLocks/>
          </p:cNvCxnSpPr>
          <p:nvPr/>
        </p:nvCxnSpPr>
        <p:spPr>
          <a:xfrm>
            <a:off x="2272634" y="729048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9D22700-4599-3F44-8FE4-13DD661E9EBA}"/>
              </a:ext>
            </a:extLst>
          </p:cNvPr>
          <p:cNvSpPr txBox="1"/>
          <p:nvPr/>
        </p:nvSpPr>
        <p:spPr>
          <a:xfrm>
            <a:off x="1176139" y="54114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ELRA GIA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D50A90C-45DE-7B4C-B746-85E1F1643EA4}"/>
              </a:ext>
            </a:extLst>
          </p:cNvPr>
          <p:cNvSpPr/>
          <p:nvPr/>
        </p:nvSpPr>
        <p:spPr>
          <a:xfrm>
            <a:off x="6677464" y="116712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C493C95-D9DA-0F49-9452-E6539645F861}"/>
              </a:ext>
            </a:extLst>
          </p:cNvPr>
          <p:cNvSpPr/>
          <p:nvPr/>
        </p:nvSpPr>
        <p:spPr>
          <a:xfrm>
            <a:off x="2468008" y="66543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F50D7A9-DB40-2D44-9B41-4DE3C2226BDF}"/>
              </a:ext>
            </a:extLst>
          </p:cNvPr>
          <p:cNvSpPr/>
          <p:nvPr/>
        </p:nvSpPr>
        <p:spPr>
          <a:xfrm>
            <a:off x="11133229" y="66543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E4787B6-328D-C64C-836D-473FAC9D1DCB}"/>
              </a:ext>
            </a:extLst>
          </p:cNvPr>
          <p:cNvSpPr/>
          <p:nvPr/>
        </p:nvSpPr>
        <p:spPr>
          <a:xfrm>
            <a:off x="6671396" y="64608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BA0351-3073-234C-906D-CD974F273741}"/>
              </a:ext>
            </a:extLst>
          </p:cNvPr>
          <p:cNvSpPr/>
          <p:nvPr/>
        </p:nvSpPr>
        <p:spPr>
          <a:xfrm>
            <a:off x="6671397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BC61D2-A704-9F4F-A27A-A66DF6E197B8}"/>
              </a:ext>
            </a:extLst>
          </p:cNvPr>
          <p:cNvSpPr/>
          <p:nvPr/>
        </p:nvSpPr>
        <p:spPr>
          <a:xfrm>
            <a:off x="6671396" y="225651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71388FC-0F70-D741-92F1-9B1C5762D5DD}"/>
              </a:ext>
            </a:extLst>
          </p:cNvPr>
          <p:cNvSpPr/>
          <p:nvPr/>
        </p:nvSpPr>
        <p:spPr>
          <a:xfrm>
            <a:off x="6679435" y="282206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9638475-9EC8-E341-8032-C51D9BB7EB32}"/>
              </a:ext>
            </a:extLst>
          </p:cNvPr>
          <p:cNvSpPr/>
          <p:nvPr/>
        </p:nvSpPr>
        <p:spPr>
          <a:xfrm>
            <a:off x="6677883" y="334988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5158129-B253-8C4E-B160-5B000418238A}"/>
              </a:ext>
            </a:extLst>
          </p:cNvPr>
          <p:cNvSpPr/>
          <p:nvPr/>
        </p:nvSpPr>
        <p:spPr>
          <a:xfrm>
            <a:off x="6677883" y="38893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EC8A685-29D8-4848-AE21-24F4F2FF2C18}"/>
              </a:ext>
            </a:extLst>
          </p:cNvPr>
          <p:cNvSpPr/>
          <p:nvPr/>
        </p:nvSpPr>
        <p:spPr>
          <a:xfrm>
            <a:off x="6671396" y="44298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ABC31A2-76AD-064A-AD48-3BC04FEFE809}"/>
              </a:ext>
            </a:extLst>
          </p:cNvPr>
          <p:cNvSpPr/>
          <p:nvPr/>
        </p:nvSpPr>
        <p:spPr>
          <a:xfrm>
            <a:off x="6665738" y="497133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FF1E9B0-056E-5749-8481-9E0BF6B99189}"/>
              </a:ext>
            </a:extLst>
          </p:cNvPr>
          <p:cNvSpPr/>
          <p:nvPr/>
        </p:nvSpPr>
        <p:spPr>
          <a:xfrm>
            <a:off x="332508" y="340822"/>
            <a:ext cx="11779135" cy="603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5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F346084-907E-F246-9198-FE52C8216E9F}"/>
              </a:ext>
            </a:extLst>
          </p:cNvPr>
          <p:cNvCxnSpPr>
            <a:cxnSpLocks/>
          </p:cNvCxnSpPr>
          <p:nvPr/>
        </p:nvCxnSpPr>
        <p:spPr>
          <a:xfrm flipH="1" flipV="1">
            <a:off x="2400731" y="908180"/>
            <a:ext cx="504201" cy="11170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AB78E-50D5-5B48-9EEC-767E6AEC9C0E}"/>
              </a:ext>
            </a:extLst>
          </p:cNvPr>
          <p:cNvCxnSpPr>
            <a:cxnSpLocks/>
          </p:cNvCxnSpPr>
          <p:nvPr/>
        </p:nvCxnSpPr>
        <p:spPr>
          <a:xfrm flipH="1">
            <a:off x="2026403" y="2025187"/>
            <a:ext cx="878530" cy="592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C483-10A3-934C-8EBD-13F7CC118FAB}"/>
              </a:ext>
            </a:extLst>
          </p:cNvPr>
          <p:cNvCxnSpPr>
            <a:cxnSpLocks/>
          </p:cNvCxnSpPr>
          <p:nvPr/>
        </p:nvCxnSpPr>
        <p:spPr>
          <a:xfrm flipH="1" flipV="1">
            <a:off x="922149" y="1922105"/>
            <a:ext cx="1104254" cy="6957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B27DBA-71A1-3D45-9085-344E213BBEEF}"/>
              </a:ext>
            </a:extLst>
          </p:cNvPr>
          <p:cNvCxnSpPr>
            <a:cxnSpLocks/>
          </p:cNvCxnSpPr>
          <p:nvPr/>
        </p:nvCxnSpPr>
        <p:spPr>
          <a:xfrm>
            <a:off x="2026403" y="2617829"/>
            <a:ext cx="177007" cy="6058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902A2F2-850D-0449-A48E-71AA2BBD803F}"/>
              </a:ext>
            </a:extLst>
          </p:cNvPr>
          <p:cNvCxnSpPr>
            <a:cxnSpLocks/>
          </p:cNvCxnSpPr>
          <p:nvPr/>
        </p:nvCxnSpPr>
        <p:spPr>
          <a:xfrm flipH="1">
            <a:off x="1170122" y="3223647"/>
            <a:ext cx="1033288" cy="7743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66F888-EC82-3C43-87B7-7E7216D82F88}"/>
              </a:ext>
            </a:extLst>
          </p:cNvPr>
          <p:cNvCxnSpPr>
            <a:cxnSpLocks/>
          </p:cNvCxnSpPr>
          <p:nvPr/>
        </p:nvCxnSpPr>
        <p:spPr>
          <a:xfrm>
            <a:off x="2203410" y="3223647"/>
            <a:ext cx="891685" cy="288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021D3F-7D7B-AB44-A5C4-050133EFF0DC}"/>
              </a:ext>
            </a:extLst>
          </p:cNvPr>
          <p:cNvCxnSpPr>
            <a:cxnSpLocks/>
          </p:cNvCxnSpPr>
          <p:nvPr/>
        </p:nvCxnSpPr>
        <p:spPr>
          <a:xfrm flipV="1">
            <a:off x="3086866" y="3150757"/>
            <a:ext cx="631779" cy="3618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07A5C04-8614-EF47-BFDF-F16FB05FD31E}"/>
              </a:ext>
            </a:extLst>
          </p:cNvPr>
          <p:cNvCxnSpPr>
            <a:cxnSpLocks/>
          </p:cNvCxnSpPr>
          <p:nvPr/>
        </p:nvCxnSpPr>
        <p:spPr>
          <a:xfrm>
            <a:off x="3688453" y="2409140"/>
            <a:ext cx="42452" cy="728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DA94DFC-100F-7C40-830E-EF998DCD35AB}"/>
              </a:ext>
            </a:extLst>
          </p:cNvPr>
          <p:cNvCxnSpPr>
            <a:cxnSpLocks/>
          </p:cNvCxnSpPr>
          <p:nvPr/>
        </p:nvCxnSpPr>
        <p:spPr>
          <a:xfrm flipH="1" flipV="1">
            <a:off x="2909371" y="2023370"/>
            <a:ext cx="779082" cy="37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5F64C56-4F5D-3242-AC44-5A145E6AB727}"/>
              </a:ext>
            </a:extLst>
          </p:cNvPr>
          <p:cNvCxnSpPr>
            <a:cxnSpLocks/>
          </p:cNvCxnSpPr>
          <p:nvPr/>
        </p:nvCxnSpPr>
        <p:spPr>
          <a:xfrm flipH="1">
            <a:off x="3688455" y="2180192"/>
            <a:ext cx="249220" cy="2185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388CE62-F5AD-8C47-AF34-B9AB0E594585}"/>
              </a:ext>
            </a:extLst>
          </p:cNvPr>
          <p:cNvCxnSpPr>
            <a:cxnSpLocks/>
          </p:cNvCxnSpPr>
          <p:nvPr/>
        </p:nvCxnSpPr>
        <p:spPr>
          <a:xfrm flipV="1">
            <a:off x="3945248" y="816015"/>
            <a:ext cx="132003" cy="13545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23B2E5-4865-E14E-A611-709F6E85992F}"/>
              </a:ext>
            </a:extLst>
          </p:cNvPr>
          <p:cNvCxnSpPr>
            <a:cxnSpLocks/>
          </p:cNvCxnSpPr>
          <p:nvPr/>
        </p:nvCxnSpPr>
        <p:spPr>
          <a:xfrm flipV="1">
            <a:off x="3944563" y="2036706"/>
            <a:ext cx="1149018" cy="143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4FC722-A59A-3142-924A-ADC965823EA5}"/>
              </a:ext>
            </a:extLst>
          </p:cNvPr>
          <p:cNvCxnSpPr>
            <a:cxnSpLocks/>
          </p:cNvCxnSpPr>
          <p:nvPr/>
        </p:nvCxnSpPr>
        <p:spPr>
          <a:xfrm flipH="1">
            <a:off x="5070395" y="1172195"/>
            <a:ext cx="497197" cy="8743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1DC7ADB-6481-324C-9CCC-EC0370B99DED}"/>
              </a:ext>
            </a:extLst>
          </p:cNvPr>
          <p:cNvCxnSpPr>
            <a:cxnSpLocks/>
          </p:cNvCxnSpPr>
          <p:nvPr/>
        </p:nvCxnSpPr>
        <p:spPr>
          <a:xfrm flipH="1" flipV="1">
            <a:off x="5082181" y="2053430"/>
            <a:ext cx="459371" cy="9393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079EC8-0B5D-264A-85F5-18B0E0B5E705}"/>
              </a:ext>
            </a:extLst>
          </p:cNvPr>
          <p:cNvCxnSpPr>
            <a:cxnSpLocks/>
          </p:cNvCxnSpPr>
          <p:nvPr/>
        </p:nvCxnSpPr>
        <p:spPr>
          <a:xfrm flipV="1">
            <a:off x="4561558" y="2999716"/>
            <a:ext cx="979995" cy="563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F1A98AA-25D9-1E4A-8D55-9B177379FC3E}"/>
              </a:ext>
            </a:extLst>
          </p:cNvPr>
          <p:cNvCxnSpPr>
            <a:cxnSpLocks/>
          </p:cNvCxnSpPr>
          <p:nvPr/>
        </p:nvCxnSpPr>
        <p:spPr>
          <a:xfrm>
            <a:off x="3718645" y="3144476"/>
            <a:ext cx="842913" cy="4254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06DD022-4EF9-2349-A397-D55E45936526}"/>
              </a:ext>
            </a:extLst>
          </p:cNvPr>
          <p:cNvCxnSpPr>
            <a:cxnSpLocks/>
          </p:cNvCxnSpPr>
          <p:nvPr/>
        </p:nvCxnSpPr>
        <p:spPr>
          <a:xfrm flipH="1" flipV="1">
            <a:off x="5537991" y="2992822"/>
            <a:ext cx="1054875" cy="1579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E8FA261-73F1-AD4A-9840-B31441A1505D}"/>
              </a:ext>
            </a:extLst>
          </p:cNvPr>
          <p:cNvCxnSpPr>
            <a:cxnSpLocks/>
          </p:cNvCxnSpPr>
          <p:nvPr/>
        </p:nvCxnSpPr>
        <p:spPr>
          <a:xfrm>
            <a:off x="4556868" y="3574010"/>
            <a:ext cx="171819" cy="719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FEC7D74-DD0F-8B4E-B43E-59F3C9385C81}"/>
              </a:ext>
            </a:extLst>
          </p:cNvPr>
          <p:cNvCxnSpPr>
            <a:cxnSpLocks/>
          </p:cNvCxnSpPr>
          <p:nvPr/>
        </p:nvCxnSpPr>
        <p:spPr>
          <a:xfrm>
            <a:off x="4717744" y="4301076"/>
            <a:ext cx="1578672" cy="5339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14DC155-82E5-7843-8067-BA36887F3D4D}"/>
              </a:ext>
            </a:extLst>
          </p:cNvPr>
          <p:cNvCxnSpPr>
            <a:cxnSpLocks/>
          </p:cNvCxnSpPr>
          <p:nvPr/>
        </p:nvCxnSpPr>
        <p:spPr>
          <a:xfrm flipH="1">
            <a:off x="4316257" y="4301076"/>
            <a:ext cx="401487" cy="8138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D0D85E0-FC06-4E45-9536-89EFB14ADBD2}"/>
              </a:ext>
            </a:extLst>
          </p:cNvPr>
          <p:cNvCxnSpPr>
            <a:cxnSpLocks/>
          </p:cNvCxnSpPr>
          <p:nvPr/>
        </p:nvCxnSpPr>
        <p:spPr>
          <a:xfrm flipH="1" flipV="1">
            <a:off x="4305627" y="5122036"/>
            <a:ext cx="251241" cy="863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4D2ADEB-A3CC-2641-AAB3-5DE247084312}"/>
              </a:ext>
            </a:extLst>
          </p:cNvPr>
          <p:cNvCxnSpPr>
            <a:cxnSpLocks/>
          </p:cNvCxnSpPr>
          <p:nvPr/>
        </p:nvCxnSpPr>
        <p:spPr>
          <a:xfrm flipH="1" flipV="1">
            <a:off x="3210788" y="4835047"/>
            <a:ext cx="1094839" cy="3012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072A63D-CF49-0648-8086-AA6C76B5B662}"/>
              </a:ext>
            </a:extLst>
          </p:cNvPr>
          <p:cNvCxnSpPr>
            <a:cxnSpLocks/>
          </p:cNvCxnSpPr>
          <p:nvPr/>
        </p:nvCxnSpPr>
        <p:spPr>
          <a:xfrm flipH="1">
            <a:off x="2889211" y="3512574"/>
            <a:ext cx="195847" cy="884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56FB819-432E-CA44-9859-B5DFB45BB2B4}"/>
              </a:ext>
            </a:extLst>
          </p:cNvPr>
          <p:cNvCxnSpPr>
            <a:cxnSpLocks/>
          </p:cNvCxnSpPr>
          <p:nvPr/>
        </p:nvCxnSpPr>
        <p:spPr>
          <a:xfrm>
            <a:off x="2873912" y="4407098"/>
            <a:ext cx="327535" cy="4263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387192-0A53-3041-AEB0-33289F76EC7E}"/>
              </a:ext>
            </a:extLst>
          </p:cNvPr>
          <p:cNvCxnSpPr>
            <a:cxnSpLocks/>
          </p:cNvCxnSpPr>
          <p:nvPr/>
        </p:nvCxnSpPr>
        <p:spPr>
          <a:xfrm flipH="1">
            <a:off x="1339678" y="4407098"/>
            <a:ext cx="1531595" cy="152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5A8183C-F5E5-8545-A411-6BD611D1E9E1}"/>
              </a:ext>
            </a:extLst>
          </p:cNvPr>
          <p:cNvCxnSpPr>
            <a:cxnSpLocks/>
          </p:cNvCxnSpPr>
          <p:nvPr/>
        </p:nvCxnSpPr>
        <p:spPr>
          <a:xfrm flipH="1">
            <a:off x="2630042" y="4842137"/>
            <a:ext cx="570116" cy="9173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8F53358-75F1-134F-BCDB-95BBC7D42B78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A37048-41B6-7A49-AAFC-B8AA9450B829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F6F2FA-E55B-6741-8954-01A8E893D563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94B2A3-A6AD-F545-BE9D-67758A2157F8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13F23E8-2CFF-9744-93C5-F400CF124144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59908A-97BE-8A4D-864E-E57B37CB83EA}"/>
              </a:ext>
            </a:extLst>
          </p:cNvPr>
          <p:cNvSpPr txBox="1"/>
          <p:nvPr/>
        </p:nvSpPr>
        <p:spPr>
          <a:xfrm>
            <a:off x="2244041" y="3682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F46013-D456-6546-BDB5-D7B2222C559A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DF665-495A-EF4D-9563-97AA686C61B8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9A39F7-F4A4-7A46-9E4C-8DF592E817D7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E46AC4-DCC9-E649-994C-6F88DD469D3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CB5DA2-DE16-0242-91F8-E25D42359014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0813AA-6119-9D47-B3C1-D372483ACCFA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059957-C402-A247-BF41-19A4FA253BB1}"/>
              </a:ext>
            </a:extLst>
          </p:cNvPr>
          <p:cNvSpPr txBox="1"/>
          <p:nvPr/>
        </p:nvSpPr>
        <p:spPr>
          <a:xfrm>
            <a:off x="2765023" y="2639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969675-228B-1F40-B766-B39108A58E5A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2FC403-A82A-2443-B252-B05423F4097D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E58D51-EBC0-FC40-ABEE-156BB8F0C41F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DBD37E-A9B8-0E49-BE00-A1DA7FF32B24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4DC8D08-6B0F-014F-BAF9-CE43D1E50BA3}"/>
              </a:ext>
            </a:extLst>
          </p:cNvPr>
          <p:cNvSpPr txBox="1"/>
          <p:nvPr/>
        </p:nvSpPr>
        <p:spPr>
          <a:xfrm>
            <a:off x="3386767" y="1970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6F523ED-FE16-2545-B074-616D1F1FDC9A}"/>
              </a:ext>
            </a:extLst>
          </p:cNvPr>
          <p:cNvSpPr txBox="1"/>
          <p:nvPr/>
        </p:nvSpPr>
        <p:spPr>
          <a:xfrm>
            <a:off x="1979677" y="3027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90457E-5883-8F48-955E-97F8345E4D88}"/>
              </a:ext>
            </a:extLst>
          </p:cNvPr>
          <p:cNvSpPr txBox="1"/>
          <p:nvPr/>
        </p:nvSpPr>
        <p:spPr>
          <a:xfrm>
            <a:off x="3935170" y="471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C23BA2-A00E-2B42-AAFF-5197CB64BB65}"/>
              </a:ext>
            </a:extLst>
          </p:cNvPr>
          <p:cNvSpPr txBox="1"/>
          <p:nvPr/>
        </p:nvSpPr>
        <p:spPr>
          <a:xfrm>
            <a:off x="5251221" y="273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33375E-5BFF-1742-93C3-38664B024ECA}"/>
              </a:ext>
            </a:extLst>
          </p:cNvPr>
          <p:cNvSpPr txBox="1"/>
          <p:nvPr/>
        </p:nvSpPr>
        <p:spPr>
          <a:xfrm>
            <a:off x="2447701" y="418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0EDB762-4047-6944-A7C6-7AA79AAA79E2}"/>
              </a:ext>
            </a:extLst>
          </p:cNvPr>
          <p:cNvSpPr txBox="1"/>
          <p:nvPr/>
        </p:nvSpPr>
        <p:spPr>
          <a:xfrm>
            <a:off x="3043905" y="478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7E9899-C44F-D544-BD70-DE60CEA88762}"/>
              </a:ext>
            </a:extLst>
          </p:cNvPr>
          <p:cNvSpPr txBox="1"/>
          <p:nvPr/>
        </p:nvSpPr>
        <p:spPr>
          <a:xfrm>
            <a:off x="1998047" y="234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7A51DC-E9BC-E94D-8038-4D354F9B4DEA}"/>
              </a:ext>
            </a:extLst>
          </p:cNvPr>
          <p:cNvSpPr txBox="1"/>
          <p:nvPr/>
        </p:nvSpPr>
        <p:spPr>
          <a:xfrm>
            <a:off x="3547118" y="3039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7F817A-D808-EA45-8B1D-BE0B4105BEA7}"/>
              </a:ext>
            </a:extLst>
          </p:cNvPr>
          <p:cNvSpPr txBox="1"/>
          <p:nvPr/>
        </p:nvSpPr>
        <p:spPr>
          <a:xfrm>
            <a:off x="4556495" y="3449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38361F-BBE3-0B46-9288-DE44F35969E3}"/>
              </a:ext>
            </a:extLst>
          </p:cNvPr>
          <p:cNvSpPr txBox="1"/>
          <p:nvPr/>
        </p:nvSpPr>
        <p:spPr>
          <a:xfrm>
            <a:off x="4812252" y="42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2C0F7D-3442-B34F-8136-09AE6D6A0E95}"/>
              </a:ext>
            </a:extLst>
          </p:cNvPr>
          <p:cNvSpPr txBox="1"/>
          <p:nvPr/>
        </p:nvSpPr>
        <p:spPr>
          <a:xfrm>
            <a:off x="2557370" y="33711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7786D16-247E-C744-B8E2-78464DDB2928}"/>
              </a:ext>
            </a:extLst>
          </p:cNvPr>
          <p:cNvSpPr txBox="1"/>
          <p:nvPr/>
        </p:nvSpPr>
        <p:spPr>
          <a:xfrm>
            <a:off x="2466492" y="1897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770B59B-66C7-4F43-9D74-60B5DB01C781}"/>
              </a:ext>
            </a:extLst>
          </p:cNvPr>
          <p:cNvSpPr txBox="1"/>
          <p:nvPr/>
        </p:nvSpPr>
        <p:spPr>
          <a:xfrm>
            <a:off x="4141244" y="17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EEE41C-420D-384A-9637-BDF744D143A2}"/>
              </a:ext>
            </a:extLst>
          </p:cNvPr>
          <p:cNvSpPr txBox="1"/>
          <p:nvPr/>
        </p:nvSpPr>
        <p:spPr>
          <a:xfrm>
            <a:off x="4850875" y="1937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22AB4BF-2A45-C541-997A-48210002FC99}"/>
              </a:ext>
            </a:extLst>
          </p:cNvPr>
          <p:cNvSpPr/>
          <p:nvPr/>
        </p:nvSpPr>
        <p:spPr>
          <a:xfrm>
            <a:off x="1768799" y="3438976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ECC685D-2C80-B848-B020-A451C7A2864B}"/>
              </a:ext>
            </a:extLst>
          </p:cNvPr>
          <p:cNvSpPr/>
          <p:nvPr/>
        </p:nvSpPr>
        <p:spPr>
          <a:xfrm>
            <a:off x="2390550" y="324139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FF32460-1EAD-7E42-8488-7697C01E01C6}"/>
              </a:ext>
            </a:extLst>
          </p:cNvPr>
          <p:cNvSpPr/>
          <p:nvPr/>
        </p:nvSpPr>
        <p:spPr>
          <a:xfrm>
            <a:off x="2212068" y="4416977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DA08A86-6F75-5842-9A6C-1F8951C25EB7}"/>
              </a:ext>
            </a:extLst>
          </p:cNvPr>
          <p:cNvSpPr/>
          <p:nvPr/>
        </p:nvSpPr>
        <p:spPr>
          <a:xfrm>
            <a:off x="2876509" y="4078281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16E9C6F-A1FF-9F42-8BC2-BD20BCA0B925}"/>
              </a:ext>
            </a:extLst>
          </p:cNvPr>
          <p:cNvSpPr/>
          <p:nvPr/>
        </p:nvSpPr>
        <p:spPr>
          <a:xfrm>
            <a:off x="3126847" y="339732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1FCDACE-B3C5-A945-A00B-8ABD15795294}"/>
              </a:ext>
            </a:extLst>
          </p:cNvPr>
          <p:cNvSpPr/>
          <p:nvPr/>
        </p:nvSpPr>
        <p:spPr>
          <a:xfrm>
            <a:off x="2027659" y="279087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D2632D4-E5B0-D645-BCAC-ED9BE0495581}"/>
              </a:ext>
            </a:extLst>
          </p:cNvPr>
          <p:cNvSpPr/>
          <p:nvPr/>
        </p:nvSpPr>
        <p:spPr>
          <a:xfrm>
            <a:off x="1726842" y="2418173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891440A-98DA-8340-AFD8-5250F481816E}"/>
              </a:ext>
            </a:extLst>
          </p:cNvPr>
          <p:cNvSpPr/>
          <p:nvPr/>
        </p:nvSpPr>
        <p:spPr>
          <a:xfrm>
            <a:off x="2699870" y="1633380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E3A799-D4BA-D347-9A54-8AD93C5CCF7D}"/>
              </a:ext>
            </a:extLst>
          </p:cNvPr>
          <p:cNvSpPr/>
          <p:nvPr/>
        </p:nvSpPr>
        <p:spPr>
          <a:xfrm>
            <a:off x="2366661" y="2287877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069547A-DEC5-2C44-8C17-82185754095C}"/>
              </a:ext>
            </a:extLst>
          </p:cNvPr>
          <p:cNvSpPr/>
          <p:nvPr/>
        </p:nvSpPr>
        <p:spPr>
          <a:xfrm>
            <a:off x="2980428" y="202152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C398C61-DDEF-1F45-87B4-1252DA8FA3C7}"/>
              </a:ext>
            </a:extLst>
          </p:cNvPr>
          <p:cNvSpPr/>
          <p:nvPr/>
        </p:nvSpPr>
        <p:spPr>
          <a:xfrm>
            <a:off x="3653493" y="2603399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58AD93F-7C79-534C-BFCC-7614CD84EB4F}"/>
              </a:ext>
            </a:extLst>
          </p:cNvPr>
          <p:cNvSpPr/>
          <p:nvPr/>
        </p:nvSpPr>
        <p:spPr>
          <a:xfrm>
            <a:off x="3966597" y="1462627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C9DFB81-F2B2-C141-B3E7-83B8528DB630}"/>
              </a:ext>
            </a:extLst>
          </p:cNvPr>
          <p:cNvSpPr/>
          <p:nvPr/>
        </p:nvSpPr>
        <p:spPr>
          <a:xfrm>
            <a:off x="4050026" y="198969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F951193-DE2D-9349-9F66-F8E50922FB1D}"/>
              </a:ext>
            </a:extLst>
          </p:cNvPr>
          <p:cNvSpPr/>
          <p:nvPr/>
        </p:nvSpPr>
        <p:spPr>
          <a:xfrm>
            <a:off x="4664338" y="2029616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428195F-B1DB-5C49-B6CA-619B6BDB54CC}"/>
              </a:ext>
            </a:extLst>
          </p:cNvPr>
          <p:cNvSpPr/>
          <p:nvPr/>
        </p:nvSpPr>
        <p:spPr>
          <a:xfrm>
            <a:off x="5108835" y="1835834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1EDAE9-55EC-8F4F-9922-6996872A73CE}"/>
              </a:ext>
            </a:extLst>
          </p:cNvPr>
          <p:cNvSpPr/>
          <p:nvPr/>
        </p:nvSpPr>
        <p:spPr>
          <a:xfrm>
            <a:off x="5188688" y="2336945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A16FEC6-E5D8-FF4A-BB2C-CA04FF65C572}"/>
              </a:ext>
            </a:extLst>
          </p:cNvPr>
          <p:cNvSpPr/>
          <p:nvPr/>
        </p:nvSpPr>
        <p:spPr>
          <a:xfrm>
            <a:off x="4225094" y="337426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421EC32-0A1F-6F45-81D2-9C455B298CCE}"/>
              </a:ext>
            </a:extLst>
          </p:cNvPr>
          <p:cNvSpPr/>
          <p:nvPr/>
        </p:nvSpPr>
        <p:spPr>
          <a:xfrm>
            <a:off x="4639843" y="4076185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5E60B40-FD06-C947-A8B3-870F4271B680}"/>
              </a:ext>
            </a:extLst>
          </p:cNvPr>
          <p:cNvSpPr/>
          <p:nvPr/>
        </p:nvSpPr>
        <p:spPr>
          <a:xfrm>
            <a:off x="2999151" y="4594920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6E0E3E0-E416-4144-AA62-F341FCB9F453}"/>
              </a:ext>
            </a:extLst>
          </p:cNvPr>
          <p:cNvSpPr/>
          <p:nvPr/>
        </p:nvSpPr>
        <p:spPr>
          <a:xfrm>
            <a:off x="2859029" y="5232450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B4FE208-A26D-7B4E-974D-FD3D56D1A853}"/>
              </a:ext>
            </a:extLst>
          </p:cNvPr>
          <p:cNvSpPr/>
          <p:nvPr/>
        </p:nvSpPr>
        <p:spPr>
          <a:xfrm>
            <a:off x="4463344" y="464418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254A03B-C0B3-7B41-A47E-BBF8340380F5}"/>
              </a:ext>
            </a:extLst>
          </p:cNvPr>
          <p:cNvSpPr/>
          <p:nvPr/>
        </p:nvSpPr>
        <p:spPr>
          <a:xfrm>
            <a:off x="4301908" y="5257912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80D0811-FCDA-C14A-B0D6-6CB38ADB61A3}"/>
              </a:ext>
            </a:extLst>
          </p:cNvPr>
          <p:cNvSpPr/>
          <p:nvPr/>
        </p:nvSpPr>
        <p:spPr>
          <a:xfrm>
            <a:off x="3547118" y="4897033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835EADD5-5A3F-6F45-B523-E3455828DC23}"/>
              </a:ext>
            </a:extLst>
          </p:cNvPr>
          <p:cNvSpPr/>
          <p:nvPr/>
        </p:nvSpPr>
        <p:spPr>
          <a:xfrm>
            <a:off x="5378007" y="4491217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719E9D9-7CD9-4A4B-AD79-E10AE7754DA8}"/>
              </a:ext>
            </a:extLst>
          </p:cNvPr>
          <p:cNvSpPr/>
          <p:nvPr/>
        </p:nvSpPr>
        <p:spPr>
          <a:xfrm>
            <a:off x="5093581" y="317984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CFF995E-96E2-5245-8DD8-B9916C5C5099}"/>
              </a:ext>
            </a:extLst>
          </p:cNvPr>
          <p:cNvSpPr/>
          <p:nvPr/>
        </p:nvSpPr>
        <p:spPr>
          <a:xfrm>
            <a:off x="5626870" y="2959576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88290A-9B22-B448-95C9-1E928F237F4C}"/>
              </a:ext>
            </a:extLst>
          </p:cNvPr>
          <p:cNvSpPr txBox="1"/>
          <p:nvPr/>
        </p:nvSpPr>
        <p:spPr>
          <a:xfrm>
            <a:off x="1617376" y="2109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4237C9B-CCBD-A646-94E8-5558AA51DEFC}"/>
              </a:ext>
            </a:extLst>
          </p:cNvPr>
          <p:cNvSpPr txBox="1"/>
          <p:nvPr/>
        </p:nvSpPr>
        <p:spPr>
          <a:xfrm>
            <a:off x="2459004" y="2196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B585145-4DAB-364C-BA1A-E112DBE350F4}"/>
              </a:ext>
            </a:extLst>
          </p:cNvPr>
          <p:cNvSpPr txBox="1"/>
          <p:nvPr/>
        </p:nvSpPr>
        <p:spPr>
          <a:xfrm>
            <a:off x="2653172" y="1307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9BA9473-279D-4046-8E4B-26E8FC79C908}"/>
              </a:ext>
            </a:extLst>
          </p:cNvPr>
          <p:cNvSpPr txBox="1"/>
          <p:nvPr/>
        </p:nvSpPr>
        <p:spPr>
          <a:xfrm>
            <a:off x="2021525" y="4487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65BF0F-07F4-B141-8C07-A5BCE13BEB6D}"/>
              </a:ext>
            </a:extLst>
          </p:cNvPr>
          <p:cNvSpPr txBox="1"/>
          <p:nvPr/>
        </p:nvSpPr>
        <p:spPr>
          <a:xfrm>
            <a:off x="2969785" y="3857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B960743-18FE-A645-8657-F60ABB8D9F73}"/>
              </a:ext>
            </a:extLst>
          </p:cNvPr>
          <p:cNvSpPr txBox="1"/>
          <p:nvPr/>
        </p:nvSpPr>
        <p:spPr>
          <a:xfrm>
            <a:off x="2473094" y="3024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626BF4D-3E81-A64F-99BD-A5B8AC55134C}"/>
              </a:ext>
            </a:extLst>
          </p:cNvPr>
          <p:cNvSpPr txBox="1"/>
          <p:nvPr/>
        </p:nvSpPr>
        <p:spPr>
          <a:xfrm>
            <a:off x="1478833" y="3264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94E52F7-41A1-314D-A1BE-C492F2BC41A5}"/>
              </a:ext>
            </a:extLst>
          </p:cNvPr>
          <p:cNvSpPr txBox="1"/>
          <p:nvPr/>
        </p:nvSpPr>
        <p:spPr>
          <a:xfrm>
            <a:off x="4020397" y="1178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8EB9DEF-EB93-FF4B-9331-C485CC20AC7F}"/>
              </a:ext>
            </a:extLst>
          </p:cNvPr>
          <p:cNvSpPr txBox="1"/>
          <p:nvPr/>
        </p:nvSpPr>
        <p:spPr>
          <a:xfrm>
            <a:off x="4650878" y="1745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7C04DF9-C307-B14E-BAE2-125BE080A136}"/>
              </a:ext>
            </a:extLst>
          </p:cNvPr>
          <p:cNvSpPr txBox="1"/>
          <p:nvPr/>
        </p:nvSpPr>
        <p:spPr>
          <a:xfrm>
            <a:off x="5219344" y="1598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C00118C-443D-C840-905B-232D0D6498EA}"/>
              </a:ext>
            </a:extLst>
          </p:cNvPr>
          <p:cNvSpPr txBox="1"/>
          <p:nvPr/>
        </p:nvSpPr>
        <p:spPr>
          <a:xfrm>
            <a:off x="5372874" y="4562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E3D6D53-7996-CD4C-8666-1BE18DCE4DCF}"/>
              </a:ext>
            </a:extLst>
          </p:cNvPr>
          <p:cNvSpPr txBox="1"/>
          <p:nvPr/>
        </p:nvSpPr>
        <p:spPr>
          <a:xfrm>
            <a:off x="4530083" y="4439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8058980-C9A3-7840-811A-8DA520A9BE41}"/>
              </a:ext>
            </a:extLst>
          </p:cNvPr>
          <p:cNvSpPr txBox="1"/>
          <p:nvPr/>
        </p:nvSpPr>
        <p:spPr>
          <a:xfrm>
            <a:off x="4357768" y="52633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59E52FE-9E88-BA44-9076-849CED313ABA}"/>
              </a:ext>
            </a:extLst>
          </p:cNvPr>
          <p:cNvSpPr txBox="1"/>
          <p:nvPr/>
        </p:nvSpPr>
        <p:spPr>
          <a:xfrm>
            <a:off x="5251421" y="2276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E613151-E3F6-8D4D-A2F9-BA9B727D304B}"/>
              </a:ext>
            </a:extLst>
          </p:cNvPr>
          <p:cNvSpPr txBox="1"/>
          <p:nvPr/>
        </p:nvSpPr>
        <p:spPr>
          <a:xfrm>
            <a:off x="3989551" y="2052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05AD271-93C0-BE42-A002-C3688EB0ABD1}"/>
              </a:ext>
            </a:extLst>
          </p:cNvPr>
          <p:cNvSpPr txBox="1"/>
          <p:nvPr/>
        </p:nvSpPr>
        <p:spPr>
          <a:xfrm>
            <a:off x="3695171" y="26586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C8691A2-C034-9248-A504-E4DC7ABA1616}"/>
              </a:ext>
            </a:extLst>
          </p:cNvPr>
          <p:cNvSpPr txBox="1"/>
          <p:nvPr/>
        </p:nvSpPr>
        <p:spPr>
          <a:xfrm>
            <a:off x="4288371" y="3202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36E4767-A3E4-3443-A558-3C56808C91D2}"/>
              </a:ext>
            </a:extLst>
          </p:cNvPr>
          <p:cNvSpPr txBox="1"/>
          <p:nvPr/>
        </p:nvSpPr>
        <p:spPr>
          <a:xfrm>
            <a:off x="5195096" y="3112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3EF8D7-BB4A-D34E-9BE4-CDBE1AA51025}"/>
              </a:ext>
            </a:extLst>
          </p:cNvPr>
          <p:cNvSpPr txBox="1"/>
          <p:nvPr/>
        </p:nvSpPr>
        <p:spPr>
          <a:xfrm>
            <a:off x="3221006" y="33055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E5B45CC-2A07-9B47-B613-E715A5E49101}"/>
              </a:ext>
            </a:extLst>
          </p:cNvPr>
          <p:cNvSpPr txBox="1"/>
          <p:nvPr/>
        </p:nvSpPr>
        <p:spPr>
          <a:xfrm>
            <a:off x="3074646" y="45117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DDDA93C-E36C-6843-86B8-FA4EC14DD0E0}"/>
              </a:ext>
            </a:extLst>
          </p:cNvPr>
          <p:cNvSpPr txBox="1"/>
          <p:nvPr/>
        </p:nvSpPr>
        <p:spPr>
          <a:xfrm>
            <a:off x="3608479" y="4664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605EDEA-BC42-C243-ACC4-F1F8B8B03C84}"/>
              </a:ext>
            </a:extLst>
          </p:cNvPr>
          <p:cNvSpPr txBox="1"/>
          <p:nvPr/>
        </p:nvSpPr>
        <p:spPr>
          <a:xfrm>
            <a:off x="4652651" y="3784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18C2379-E4DC-EA45-ABC5-5F68B6DD40EA}"/>
              </a:ext>
            </a:extLst>
          </p:cNvPr>
          <p:cNvSpPr txBox="1"/>
          <p:nvPr/>
        </p:nvSpPr>
        <p:spPr>
          <a:xfrm>
            <a:off x="2086888" y="27473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3821460-7AAD-1B4E-B9B1-4A2C0853391B}"/>
              </a:ext>
            </a:extLst>
          </p:cNvPr>
          <p:cNvSpPr txBox="1"/>
          <p:nvPr/>
        </p:nvSpPr>
        <p:spPr>
          <a:xfrm>
            <a:off x="2855895" y="5287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24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755291E-0AC7-3F48-8DED-8F2D621C27A4}"/>
              </a:ext>
            </a:extLst>
          </p:cNvPr>
          <p:cNvSpPr txBox="1"/>
          <p:nvPr/>
        </p:nvSpPr>
        <p:spPr>
          <a:xfrm>
            <a:off x="3049315" y="182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1FADCC8-43BA-A54B-8F03-DC37F1BC3A2C}"/>
              </a:ext>
            </a:extLst>
          </p:cNvPr>
          <p:cNvSpPr txBox="1"/>
          <p:nvPr/>
        </p:nvSpPr>
        <p:spPr>
          <a:xfrm>
            <a:off x="5656357" y="3015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40821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8F53358-75F1-134F-BCDB-95BBC7D42B78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A37048-41B6-7A49-AAFC-B8AA9450B829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F6F2FA-E55B-6741-8954-01A8E893D563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94B2A3-A6AD-F545-BE9D-67758A2157F8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13F23E8-2CFF-9744-93C5-F400CF124144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59908A-97BE-8A4D-864E-E57B37CB83EA}"/>
              </a:ext>
            </a:extLst>
          </p:cNvPr>
          <p:cNvSpPr txBox="1"/>
          <p:nvPr/>
        </p:nvSpPr>
        <p:spPr>
          <a:xfrm>
            <a:off x="2244041" y="3682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F46013-D456-6546-BDB5-D7B2222C559A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DF665-495A-EF4D-9563-97AA686C61B8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9A39F7-F4A4-7A46-9E4C-8DF592E817D7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E46AC4-DCC9-E649-994C-6F88DD469D3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CB5DA2-DE16-0242-91F8-E25D42359014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0813AA-6119-9D47-B3C1-D372483ACCFA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059957-C402-A247-BF41-19A4FA253BB1}"/>
              </a:ext>
            </a:extLst>
          </p:cNvPr>
          <p:cNvSpPr txBox="1"/>
          <p:nvPr/>
        </p:nvSpPr>
        <p:spPr>
          <a:xfrm>
            <a:off x="2765023" y="2639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969675-228B-1F40-B766-B39108A58E5A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2FC403-A82A-2443-B252-B05423F4097D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E58D51-EBC0-FC40-ABEE-156BB8F0C41F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DBD37E-A9B8-0E49-BE00-A1DA7FF32B24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22AB4BF-2A45-C541-997A-48210002FC99}"/>
              </a:ext>
            </a:extLst>
          </p:cNvPr>
          <p:cNvSpPr/>
          <p:nvPr/>
        </p:nvSpPr>
        <p:spPr>
          <a:xfrm>
            <a:off x="1768799" y="3438976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ECC685D-2C80-B848-B020-A451C7A2864B}"/>
              </a:ext>
            </a:extLst>
          </p:cNvPr>
          <p:cNvSpPr/>
          <p:nvPr/>
        </p:nvSpPr>
        <p:spPr>
          <a:xfrm>
            <a:off x="2390550" y="3241398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FF32460-1EAD-7E42-8488-7697C01E01C6}"/>
              </a:ext>
            </a:extLst>
          </p:cNvPr>
          <p:cNvSpPr/>
          <p:nvPr/>
        </p:nvSpPr>
        <p:spPr>
          <a:xfrm>
            <a:off x="2212068" y="4416977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DA08A86-6F75-5842-9A6C-1F8951C25EB7}"/>
              </a:ext>
            </a:extLst>
          </p:cNvPr>
          <p:cNvSpPr/>
          <p:nvPr/>
        </p:nvSpPr>
        <p:spPr>
          <a:xfrm>
            <a:off x="2876509" y="4078281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16E9C6F-A1FF-9F42-8BC2-BD20BCA0B925}"/>
              </a:ext>
            </a:extLst>
          </p:cNvPr>
          <p:cNvSpPr/>
          <p:nvPr/>
        </p:nvSpPr>
        <p:spPr>
          <a:xfrm>
            <a:off x="3126847" y="3397328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1FCDACE-B3C5-A945-A00B-8ABD15795294}"/>
              </a:ext>
            </a:extLst>
          </p:cNvPr>
          <p:cNvSpPr/>
          <p:nvPr/>
        </p:nvSpPr>
        <p:spPr>
          <a:xfrm>
            <a:off x="2027659" y="2790878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D2632D4-E5B0-D645-BCAC-ED9BE0495581}"/>
              </a:ext>
            </a:extLst>
          </p:cNvPr>
          <p:cNvSpPr/>
          <p:nvPr/>
        </p:nvSpPr>
        <p:spPr>
          <a:xfrm>
            <a:off x="1726842" y="2418173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891440A-98DA-8340-AFD8-5250F481816E}"/>
              </a:ext>
            </a:extLst>
          </p:cNvPr>
          <p:cNvSpPr/>
          <p:nvPr/>
        </p:nvSpPr>
        <p:spPr>
          <a:xfrm>
            <a:off x="2699870" y="1633380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E3A799-D4BA-D347-9A54-8AD93C5CCF7D}"/>
              </a:ext>
            </a:extLst>
          </p:cNvPr>
          <p:cNvSpPr/>
          <p:nvPr/>
        </p:nvSpPr>
        <p:spPr>
          <a:xfrm>
            <a:off x="2366661" y="2287877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069547A-DEC5-2C44-8C17-82185754095C}"/>
              </a:ext>
            </a:extLst>
          </p:cNvPr>
          <p:cNvSpPr/>
          <p:nvPr/>
        </p:nvSpPr>
        <p:spPr>
          <a:xfrm>
            <a:off x="2980428" y="2021528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C398C61-DDEF-1F45-87B4-1252DA8FA3C7}"/>
              </a:ext>
            </a:extLst>
          </p:cNvPr>
          <p:cNvSpPr/>
          <p:nvPr/>
        </p:nvSpPr>
        <p:spPr>
          <a:xfrm>
            <a:off x="3653493" y="2603399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58AD93F-7C79-534C-BFCC-7614CD84EB4F}"/>
              </a:ext>
            </a:extLst>
          </p:cNvPr>
          <p:cNvSpPr/>
          <p:nvPr/>
        </p:nvSpPr>
        <p:spPr>
          <a:xfrm>
            <a:off x="3966597" y="1462627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C9DFB81-F2B2-C141-B3E7-83B8528DB630}"/>
              </a:ext>
            </a:extLst>
          </p:cNvPr>
          <p:cNvSpPr/>
          <p:nvPr/>
        </p:nvSpPr>
        <p:spPr>
          <a:xfrm>
            <a:off x="4050026" y="1989698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F951193-DE2D-9349-9F66-F8E50922FB1D}"/>
              </a:ext>
            </a:extLst>
          </p:cNvPr>
          <p:cNvSpPr/>
          <p:nvPr/>
        </p:nvSpPr>
        <p:spPr>
          <a:xfrm>
            <a:off x="4664338" y="2029616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428195F-B1DB-5C49-B6CA-619B6BDB54CC}"/>
              </a:ext>
            </a:extLst>
          </p:cNvPr>
          <p:cNvSpPr/>
          <p:nvPr/>
        </p:nvSpPr>
        <p:spPr>
          <a:xfrm>
            <a:off x="5108835" y="1835834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1EDAE9-55EC-8F4F-9922-6996872A73CE}"/>
              </a:ext>
            </a:extLst>
          </p:cNvPr>
          <p:cNvSpPr/>
          <p:nvPr/>
        </p:nvSpPr>
        <p:spPr>
          <a:xfrm>
            <a:off x="5188688" y="2336945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A16FEC6-E5D8-FF4A-BB2C-CA04FF65C572}"/>
              </a:ext>
            </a:extLst>
          </p:cNvPr>
          <p:cNvSpPr/>
          <p:nvPr/>
        </p:nvSpPr>
        <p:spPr>
          <a:xfrm>
            <a:off x="4225094" y="3374268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421EC32-0A1F-6F45-81D2-9C455B298CCE}"/>
              </a:ext>
            </a:extLst>
          </p:cNvPr>
          <p:cNvSpPr/>
          <p:nvPr/>
        </p:nvSpPr>
        <p:spPr>
          <a:xfrm>
            <a:off x="4639843" y="4076185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5E60B40-FD06-C947-A8B3-870F4271B680}"/>
              </a:ext>
            </a:extLst>
          </p:cNvPr>
          <p:cNvSpPr/>
          <p:nvPr/>
        </p:nvSpPr>
        <p:spPr>
          <a:xfrm>
            <a:off x="2999151" y="4594920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6E0E3E0-E416-4144-AA62-F341FCB9F453}"/>
              </a:ext>
            </a:extLst>
          </p:cNvPr>
          <p:cNvSpPr/>
          <p:nvPr/>
        </p:nvSpPr>
        <p:spPr>
          <a:xfrm>
            <a:off x="2859029" y="5232450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B4FE208-A26D-7B4E-974D-FD3D56D1A853}"/>
              </a:ext>
            </a:extLst>
          </p:cNvPr>
          <p:cNvSpPr/>
          <p:nvPr/>
        </p:nvSpPr>
        <p:spPr>
          <a:xfrm>
            <a:off x="4463344" y="4644188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254A03B-C0B3-7B41-A47E-BBF8340380F5}"/>
              </a:ext>
            </a:extLst>
          </p:cNvPr>
          <p:cNvSpPr/>
          <p:nvPr/>
        </p:nvSpPr>
        <p:spPr>
          <a:xfrm>
            <a:off x="4301908" y="5257912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80D0811-FCDA-C14A-B0D6-6CB38ADB61A3}"/>
              </a:ext>
            </a:extLst>
          </p:cNvPr>
          <p:cNvSpPr/>
          <p:nvPr/>
        </p:nvSpPr>
        <p:spPr>
          <a:xfrm>
            <a:off x="3547118" y="4897033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835EADD5-5A3F-6F45-B523-E3455828DC23}"/>
              </a:ext>
            </a:extLst>
          </p:cNvPr>
          <p:cNvSpPr/>
          <p:nvPr/>
        </p:nvSpPr>
        <p:spPr>
          <a:xfrm>
            <a:off x="5378007" y="4491217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719E9D9-7CD9-4A4B-AD79-E10AE7754DA8}"/>
              </a:ext>
            </a:extLst>
          </p:cNvPr>
          <p:cNvSpPr/>
          <p:nvPr/>
        </p:nvSpPr>
        <p:spPr>
          <a:xfrm>
            <a:off x="5093581" y="3179848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CFF995E-96E2-5245-8DD8-B9916C5C5099}"/>
              </a:ext>
            </a:extLst>
          </p:cNvPr>
          <p:cNvSpPr/>
          <p:nvPr/>
        </p:nvSpPr>
        <p:spPr>
          <a:xfrm>
            <a:off x="5626870" y="2959576"/>
            <a:ext cx="130305" cy="12309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88290A-9B22-B448-95C9-1E928F237F4C}"/>
              </a:ext>
            </a:extLst>
          </p:cNvPr>
          <p:cNvSpPr txBox="1"/>
          <p:nvPr/>
        </p:nvSpPr>
        <p:spPr>
          <a:xfrm>
            <a:off x="1617376" y="2109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4237C9B-CCBD-A646-94E8-5558AA51DEFC}"/>
              </a:ext>
            </a:extLst>
          </p:cNvPr>
          <p:cNvSpPr txBox="1"/>
          <p:nvPr/>
        </p:nvSpPr>
        <p:spPr>
          <a:xfrm>
            <a:off x="2428050" y="2168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B585145-4DAB-364C-BA1A-E112DBE350F4}"/>
              </a:ext>
            </a:extLst>
          </p:cNvPr>
          <p:cNvSpPr txBox="1"/>
          <p:nvPr/>
        </p:nvSpPr>
        <p:spPr>
          <a:xfrm>
            <a:off x="2653172" y="1307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9BA9473-279D-4046-8E4B-26E8FC79C908}"/>
              </a:ext>
            </a:extLst>
          </p:cNvPr>
          <p:cNvSpPr txBox="1"/>
          <p:nvPr/>
        </p:nvSpPr>
        <p:spPr>
          <a:xfrm>
            <a:off x="1855189" y="43213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17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65BF0F-07F4-B141-8C07-A5BCE13BEB6D}"/>
              </a:ext>
            </a:extLst>
          </p:cNvPr>
          <p:cNvSpPr txBox="1"/>
          <p:nvPr/>
        </p:nvSpPr>
        <p:spPr>
          <a:xfrm>
            <a:off x="2969785" y="38576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B960743-18FE-A645-8657-F60ABB8D9F73}"/>
              </a:ext>
            </a:extLst>
          </p:cNvPr>
          <p:cNvSpPr txBox="1"/>
          <p:nvPr/>
        </p:nvSpPr>
        <p:spPr>
          <a:xfrm>
            <a:off x="2473094" y="3024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626BF4D-3E81-A64F-99BD-A5B8AC55134C}"/>
              </a:ext>
            </a:extLst>
          </p:cNvPr>
          <p:cNvSpPr txBox="1"/>
          <p:nvPr/>
        </p:nvSpPr>
        <p:spPr>
          <a:xfrm>
            <a:off x="1420477" y="3312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94E52F7-41A1-314D-A1BE-C492F2BC41A5}"/>
              </a:ext>
            </a:extLst>
          </p:cNvPr>
          <p:cNvSpPr txBox="1"/>
          <p:nvPr/>
        </p:nvSpPr>
        <p:spPr>
          <a:xfrm>
            <a:off x="4020397" y="1178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8EB9DEF-EB93-FF4B-9331-C485CC20AC7F}"/>
              </a:ext>
            </a:extLst>
          </p:cNvPr>
          <p:cNvSpPr txBox="1"/>
          <p:nvPr/>
        </p:nvSpPr>
        <p:spPr>
          <a:xfrm>
            <a:off x="4639843" y="17506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7C04DF9-C307-B14E-BAE2-125BE080A136}"/>
              </a:ext>
            </a:extLst>
          </p:cNvPr>
          <p:cNvSpPr txBox="1"/>
          <p:nvPr/>
        </p:nvSpPr>
        <p:spPr>
          <a:xfrm>
            <a:off x="5219344" y="1598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C00118C-443D-C840-905B-232D0D6498EA}"/>
              </a:ext>
            </a:extLst>
          </p:cNvPr>
          <p:cNvSpPr txBox="1"/>
          <p:nvPr/>
        </p:nvSpPr>
        <p:spPr>
          <a:xfrm>
            <a:off x="5372874" y="4562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E3D6D53-7996-CD4C-8666-1BE18DCE4DCF}"/>
              </a:ext>
            </a:extLst>
          </p:cNvPr>
          <p:cNvSpPr txBox="1"/>
          <p:nvPr/>
        </p:nvSpPr>
        <p:spPr>
          <a:xfrm>
            <a:off x="4481194" y="43889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8058980-C9A3-7840-811A-8DA520A9BE41}"/>
              </a:ext>
            </a:extLst>
          </p:cNvPr>
          <p:cNvSpPr txBox="1"/>
          <p:nvPr/>
        </p:nvSpPr>
        <p:spPr>
          <a:xfrm>
            <a:off x="4357768" y="52633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26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59E52FE-9E88-BA44-9076-849CED313ABA}"/>
              </a:ext>
            </a:extLst>
          </p:cNvPr>
          <p:cNvSpPr txBox="1"/>
          <p:nvPr/>
        </p:nvSpPr>
        <p:spPr>
          <a:xfrm>
            <a:off x="5251421" y="2276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27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E613151-E3F6-8D4D-A2F9-BA9B727D304B}"/>
              </a:ext>
            </a:extLst>
          </p:cNvPr>
          <p:cNvSpPr txBox="1"/>
          <p:nvPr/>
        </p:nvSpPr>
        <p:spPr>
          <a:xfrm>
            <a:off x="3989551" y="2052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28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05AD271-93C0-BE42-A002-C3688EB0ABD1}"/>
              </a:ext>
            </a:extLst>
          </p:cNvPr>
          <p:cNvSpPr txBox="1"/>
          <p:nvPr/>
        </p:nvSpPr>
        <p:spPr>
          <a:xfrm>
            <a:off x="3764680" y="2574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29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C8691A2-C034-9248-A504-E4DC7ABA1616}"/>
              </a:ext>
            </a:extLst>
          </p:cNvPr>
          <p:cNvSpPr txBox="1"/>
          <p:nvPr/>
        </p:nvSpPr>
        <p:spPr>
          <a:xfrm>
            <a:off x="4316442" y="3312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36E4767-A3E4-3443-A558-3C56808C91D2}"/>
              </a:ext>
            </a:extLst>
          </p:cNvPr>
          <p:cNvSpPr txBox="1"/>
          <p:nvPr/>
        </p:nvSpPr>
        <p:spPr>
          <a:xfrm>
            <a:off x="5195096" y="3112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3EF8D7-BB4A-D34E-9BE4-CDBE1AA51025}"/>
              </a:ext>
            </a:extLst>
          </p:cNvPr>
          <p:cNvSpPr txBox="1"/>
          <p:nvPr/>
        </p:nvSpPr>
        <p:spPr>
          <a:xfrm>
            <a:off x="3199648" y="3377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E5B45CC-2A07-9B47-B613-E715A5E49101}"/>
              </a:ext>
            </a:extLst>
          </p:cNvPr>
          <p:cNvSpPr txBox="1"/>
          <p:nvPr/>
        </p:nvSpPr>
        <p:spPr>
          <a:xfrm>
            <a:off x="3101521" y="44764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33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DDDA93C-E36C-6843-86B8-FA4EC14DD0E0}"/>
              </a:ext>
            </a:extLst>
          </p:cNvPr>
          <p:cNvSpPr txBox="1"/>
          <p:nvPr/>
        </p:nvSpPr>
        <p:spPr>
          <a:xfrm>
            <a:off x="3631835" y="48307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34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605EDEA-BC42-C243-ACC4-F1F8B8B03C84}"/>
              </a:ext>
            </a:extLst>
          </p:cNvPr>
          <p:cNvSpPr txBox="1"/>
          <p:nvPr/>
        </p:nvSpPr>
        <p:spPr>
          <a:xfrm>
            <a:off x="4748846" y="3838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18C2379-E4DC-EA45-ABC5-5F68B6DD40EA}"/>
              </a:ext>
            </a:extLst>
          </p:cNvPr>
          <p:cNvSpPr txBox="1"/>
          <p:nvPr/>
        </p:nvSpPr>
        <p:spPr>
          <a:xfrm>
            <a:off x="2102003" y="2713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36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3821460-7AAD-1B4E-B9B1-4A2C0853391B}"/>
              </a:ext>
            </a:extLst>
          </p:cNvPr>
          <p:cNvSpPr txBox="1"/>
          <p:nvPr/>
        </p:nvSpPr>
        <p:spPr>
          <a:xfrm>
            <a:off x="2855895" y="5287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755291E-0AC7-3F48-8DED-8F2D621C27A4}"/>
              </a:ext>
            </a:extLst>
          </p:cNvPr>
          <p:cNvSpPr txBox="1"/>
          <p:nvPr/>
        </p:nvSpPr>
        <p:spPr>
          <a:xfrm>
            <a:off x="3079252" y="1738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38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1FADCC8-43BA-A54B-8F03-DC37F1BC3A2C}"/>
              </a:ext>
            </a:extLst>
          </p:cNvPr>
          <p:cNvSpPr txBox="1"/>
          <p:nvPr/>
        </p:nvSpPr>
        <p:spPr>
          <a:xfrm>
            <a:off x="5656357" y="3015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39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57756FB-2E03-5740-A659-B53B1E88D433}"/>
              </a:ext>
            </a:extLst>
          </p:cNvPr>
          <p:cNvCxnSpPr>
            <a:cxnSpLocks/>
            <a:stCxn id="123" idx="5"/>
            <a:endCxn id="122" idx="1"/>
          </p:cNvCxnSpPr>
          <p:nvPr/>
        </p:nvCxnSpPr>
        <p:spPr>
          <a:xfrm>
            <a:off x="1838064" y="2523245"/>
            <a:ext cx="208678" cy="285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5596815-3ED7-2B44-BAC6-7D1B0C0DB6E4}"/>
              </a:ext>
            </a:extLst>
          </p:cNvPr>
          <p:cNvCxnSpPr>
            <a:cxnSpLocks/>
            <a:stCxn id="125" idx="2"/>
            <a:endCxn id="157" idx="2"/>
          </p:cNvCxnSpPr>
          <p:nvPr/>
        </p:nvCxnSpPr>
        <p:spPr>
          <a:xfrm flipH="1">
            <a:off x="1826728" y="2349427"/>
            <a:ext cx="539933" cy="129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90D2DF2-71A8-8041-BC0D-9D593E9266D3}"/>
              </a:ext>
            </a:extLst>
          </p:cNvPr>
          <p:cNvCxnSpPr>
            <a:cxnSpLocks/>
            <a:stCxn id="125" idx="3"/>
          </p:cNvCxnSpPr>
          <p:nvPr/>
        </p:nvCxnSpPr>
        <p:spPr>
          <a:xfrm flipH="1">
            <a:off x="2122812" y="2392949"/>
            <a:ext cx="262932" cy="395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84C64B9-B8E9-F64A-89EF-FC40E3F2CA67}"/>
              </a:ext>
            </a:extLst>
          </p:cNvPr>
          <p:cNvCxnSpPr>
            <a:cxnSpLocks/>
            <a:stCxn id="124" idx="3"/>
            <a:endCxn id="125" idx="0"/>
          </p:cNvCxnSpPr>
          <p:nvPr/>
        </p:nvCxnSpPr>
        <p:spPr>
          <a:xfrm flipH="1">
            <a:off x="2431814" y="1738452"/>
            <a:ext cx="287139" cy="549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CA22535-553E-3144-ADD4-35CEF8797BA2}"/>
              </a:ext>
            </a:extLst>
          </p:cNvPr>
          <p:cNvCxnSpPr>
            <a:cxnSpLocks/>
            <a:stCxn id="124" idx="5"/>
            <a:endCxn id="128" idx="1"/>
          </p:cNvCxnSpPr>
          <p:nvPr/>
        </p:nvCxnSpPr>
        <p:spPr>
          <a:xfrm>
            <a:off x="2811092" y="1738452"/>
            <a:ext cx="188419" cy="301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41E2BA1-C68B-614B-B851-ED4C39684C5E}"/>
              </a:ext>
            </a:extLst>
          </p:cNvPr>
          <p:cNvCxnSpPr>
            <a:cxnSpLocks/>
            <a:stCxn id="128" idx="2"/>
            <a:endCxn id="125" idx="7"/>
          </p:cNvCxnSpPr>
          <p:nvPr/>
        </p:nvCxnSpPr>
        <p:spPr>
          <a:xfrm flipH="1">
            <a:off x="2477883" y="2083078"/>
            <a:ext cx="502545" cy="222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3B9E46B-FF51-D447-8888-C3806E1063C0}"/>
              </a:ext>
            </a:extLst>
          </p:cNvPr>
          <p:cNvCxnSpPr>
            <a:cxnSpLocks/>
            <a:stCxn id="122" idx="3"/>
            <a:endCxn id="117" idx="7"/>
          </p:cNvCxnSpPr>
          <p:nvPr/>
        </p:nvCxnSpPr>
        <p:spPr>
          <a:xfrm flipH="1">
            <a:off x="1880021" y="2895950"/>
            <a:ext cx="166721" cy="561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CBCE23D-1249-1347-8109-15DF0A154DB5}"/>
              </a:ext>
            </a:extLst>
          </p:cNvPr>
          <p:cNvCxnSpPr>
            <a:cxnSpLocks/>
            <a:stCxn id="118" idx="1"/>
            <a:endCxn id="122" idx="5"/>
          </p:cNvCxnSpPr>
          <p:nvPr/>
        </p:nvCxnSpPr>
        <p:spPr>
          <a:xfrm flipH="1" flipV="1">
            <a:off x="2138881" y="2895950"/>
            <a:ext cx="270752" cy="36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D8A2169-B814-D243-91E1-85B4470C06A0}"/>
              </a:ext>
            </a:extLst>
          </p:cNvPr>
          <p:cNvCxnSpPr>
            <a:cxnSpLocks/>
            <a:stCxn id="118" idx="2"/>
            <a:endCxn id="117" idx="6"/>
          </p:cNvCxnSpPr>
          <p:nvPr/>
        </p:nvCxnSpPr>
        <p:spPr>
          <a:xfrm flipH="1">
            <a:off x="1899104" y="3302948"/>
            <a:ext cx="491446" cy="19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EA55217-487D-EE49-A9CD-C7AAAA347EC3}"/>
              </a:ext>
            </a:extLst>
          </p:cNvPr>
          <p:cNvCxnSpPr>
            <a:cxnSpLocks/>
            <a:stCxn id="121" idx="2"/>
          </p:cNvCxnSpPr>
          <p:nvPr/>
        </p:nvCxnSpPr>
        <p:spPr>
          <a:xfrm flipH="1" flipV="1">
            <a:off x="2526742" y="3309984"/>
            <a:ext cx="600105" cy="148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D5D20D6-9008-E048-8DF9-F7601CB3C130}"/>
              </a:ext>
            </a:extLst>
          </p:cNvPr>
          <p:cNvCxnSpPr>
            <a:cxnSpLocks/>
            <a:stCxn id="120" idx="1"/>
          </p:cNvCxnSpPr>
          <p:nvPr/>
        </p:nvCxnSpPr>
        <p:spPr>
          <a:xfrm flipH="1" flipV="1">
            <a:off x="2468385" y="3345208"/>
            <a:ext cx="427207" cy="751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6403A4B-9D7C-A94F-9A26-A6A1368B81E0}"/>
              </a:ext>
            </a:extLst>
          </p:cNvPr>
          <p:cNvCxnSpPr>
            <a:cxnSpLocks/>
            <a:stCxn id="121" idx="3"/>
            <a:endCxn id="120" idx="0"/>
          </p:cNvCxnSpPr>
          <p:nvPr/>
        </p:nvCxnSpPr>
        <p:spPr>
          <a:xfrm flipH="1">
            <a:off x="2941662" y="3502400"/>
            <a:ext cx="204268" cy="575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8310AB1-2667-5542-BB7E-72FF39574484}"/>
              </a:ext>
            </a:extLst>
          </p:cNvPr>
          <p:cNvCxnSpPr>
            <a:cxnSpLocks/>
            <a:stCxn id="120" idx="3"/>
            <a:endCxn id="119" idx="7"/>
          </p:cNvCxnSpPr>
          <p:nvPr/>
        </p:nvCxnSpPr>
        <p:spPr>
          <a:xfrm flipH="1">
            <a:off x="2323290" y="4183353"/>
            <a:ext cx="572302" cy="251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616CB77-260B-3245-A583-8F1683CB4F0A}"/>
              </a:ext>
            </a:extLst>
          </p:cNvPr>
          <p:cNvCxnSpPr>
            <a:cxnSpLocks/>
            <a:stCxn id="120" idx="4"/>
            <a:endCxn id="145" idx="0"/>
          </p:cNvCxnSpPr>
          <p:nvPr/>
        </p:nvCxnSpPr>
        <p:spPr>
          <a:xfrm>
            <a:off x="2941662" y="4201380"/>
            <a:ext cx="122642" cy="393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8B46047-11F2-B14C-94F5-991A1796AFEC}"/>
              </a:ext>
            </a:extLst>
          </p:cNvPr>
          <p:cNvCxnSpPr>
            <a:cxnSpLocks/>
            <a:stCxn id="145" idx="1"/>
            <a:endCxn id="119" idx="6"/>
          </p:cNvCxnSpPr>
          <p:nvPr/>
        </p:nvCxnSpPr>
        <p:spPr>
          <a:xfrm flipH="1" flipV="1">
            <a:off x="2342373" y="4478527"/>
            <a:ext cx="675861" cy="13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9FE820C-3772-084A-9B19-FB3A4D7DB563}"/>
              </a:ext>
            </a:extLst>
          </p:cNvPr>
          <p:cNvCxnSpPr>
            <a:cxnSpLocks/>
            <a:stCxn id="145" idx="4"/>
            <a:endCxn id="147" idx="0"/>
          </p:cNvCxnSpPr>
          <p:nvPr/>
        </p:nvCxnSpPr>
        <p:spPr>
          <a:xfrm flipH="1">
            <a:off x="2924182" y="4718019"/>
            <a:ext cx="140122" cy="514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5AB7A96-C495-AF46-9349-D0D85C26B352}"/>
              </a:ext>
            </a:extLst>
          </p:cNvPr>
          <p:cNvCxnSpPr>
            <a:cxnSpLocks/>
            <a:stCxn id="151" idx="2"/>
            <a:endCxn id="145" idx="5"/>
          </p:cNvCxnSpPr>
          <p:nvPr/>
        </p:nvCxnSpPr>
        <p:spPr>
          <a:xfrm flipH="1" flipV="1">
            <a:off x="3110373" y="4699992"/>
            <a:ext cx="436745" cy="25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65D58D9-1913-DF42-A18C-FB8E747DA947}"/>
              </a:ext>
            </a:extLst>
          </p:cNvPr>
          <p:cNvCxnSpPr>
            <a:cxnSpLocks/>
            <a:stCxn id="151" idx="3"/>
            <a:endCxn id="147" idx="7"/>
          </p:cNvCxnSpPr>
          <p:nvPr/>
        </p:nvCxnSpPr>
        <p:spPr>
          <a:xfrm flipH="1">
            <a:off x="2970251" y="5002105"/>
            <a:ext cx="595950" cy="248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E82888-F6D2-9340-8466-11FF3A21491C}"/>
              </a:ext>
            </a:extLst>
          </p:cNvPr>
          <p:cNvCxnSpPr>
            <a:cxnSpLocks/>
            <a:stCxn id="148" idx="3"/>
            <a:endCxn id="151" idx="6"/>
          </p:cNvCxnSpPr>
          <p:nvPr/>
        </p:nvCxnSpPr>
        <p:spPr>
          <a:xfrm flipH="1">
            <a:off x="3677423" y="4749260"/>
            <a:ext cx="805004" cy="20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8BAC61A-3524-AD42-9E62-628BB2C608FD}"/>
              </a:ext>
            </a:extLst>
          </p:cNvPr>
          <p:cNvCxnSpPr>
            <a:cxnSpLocks/>
            <a:stCxn id="150" idx="1"/>
            <a:endCxn id="151" idx="5"/>
          </p:cNvCxnSpPr>
          <p:nvPr/>
        </p:nvCxnSpPr>
        <p:spPr>
          <a:xfrm flipH="1" flipV="1">
            <a:off x="3658340" y="5002105"/>
            <a:ext cx="662651" cy="273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32F6CD5-2D5D-AA48-8EAC-3B7ED0E2D599}"/>
              </a:ext>
            </a:extLst>
          </p:cNvPr>
          <p:cNvCxnSpPr>
            <a:cxnSpLocks/>
            <a:stCxn id="148" idx="4"/>
          </p:cNvCxnSpPr>
          <p:nvPr/>
        </p:nvCxnSpPr>
        <p:spPr>
          <a:xfrm flipH="1">
            <a:off x="4408255" y="4767287"/>
            <a:ext cx="120242" cy="486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6EFEAA7-DB35-B543-9FC2-9486B984B7A8}"/>
              </a:ext>
            </a:extLst>
          </p:cNvPr>
          <p:cNvCxnSpPr>
            <a:cxnSpLocks/>
            <a:endCxn id="121" idx="7"/>
          </p:cNvCxnSpPr>
          <p:nvPr/>
        </p:nvCxnSpPr>
        <p:spPr>
          <a:xfrm flipH="1">
            <a:off x="3238069" y="2713291"/>
            <a:ext cx="427938" cy="702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9AE3A5B-A465-5541-8D6B-727727084F48}"/>
              </a:ext>
            </a:extLst>
          </p:cNvPr>
          <p:cNvCxnSpPr>
            <a:cxnSpLocks/>
            <a:stCxn id="142" idx="2"/>
            <a:endCxn id="121" idx="6"/>
          </p:cNvCxnSpPr>
          <p:nvPr/>
        </p:nvCxnSpPr>
        <p:spPr>
          <a:xfrm flipH="1">
            <a:off x="3257152" y="3435818"/>
            <a:ext cx="967942" cy="23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BECE08F9-250B-6D47-8FD6-2121004D74AB}"/>
              </a:ext>
            </a:extLst>
          </p:cNvPr>
          <p:cNvCxnSpPr>
            <a:cxnSpLocks/>
            <a:stCxn id="142" idx="0"/>
            <a:endCxn id="134" idx="5"/>
          </p:cNvCxnSpPr>
          <p:nvPr/>
        </p:nvCxnSpPr>
        <p:spPr>
          <a:xfrm flipH="1" flipV="1">
            <a:off x="3764715" y="2708471"/>
            <a:ext cx="525532" cy="665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D8505FCF-6197-7041-B0B6-D59B31DFFD8A}"/>
              </a:ext>
            </a:extLst>
          </p:cNvPr>
          <p:cNvCxnSpPr>
            <a:cxnSpLocks/>
            <a:stCxn id="137" idx="2"/>
            <a:endCxn id="128" idx="6"/>
          </p:cNvCxnSpPr>
          <p:nvPr/>
        </p:nvCxnSpPr>
        <p:spPr>
          <a:xfrm flipH="1">
            <a:off x="3110733" y="2051248"/>
            <a:ext cx="939293" cy="31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175B282-99A5-6942-8480-6A0AC2569D87}"/>
              </a:ext>
            </a:extLst>
          </p:cNvPr>
          <p:cNvCxnSpPr>
            <a:cxnSpLocks/>
            <a:stCxn id="134" idx="1"/>
            <a:endCxn id="128" idx="5"/>
          </p:cNvCxnSpPr>
          <p:nvPr/>
        </p:nvCxnSpPr>
        <p:spPr>
          <a:xfrm flipH="1" flipV="1">
            <a:off x="3091650" y="2126600"/>
            <a:ext cx="580926" cy="4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C7A9C4C-3066-D142-822E-F571EB85906F}"/>
              </a:ext>
            </a:extLst>
          </p:cNvPr>
          <p:cNvCxnSpPr>
            <a:cxnSpLocks/>
          </p:cNvCxnSpPr>
          <p:nvPr/>
        </p:nvCxnSpPr>
        <p:spPr>
          <a:xfrm flipH="1">
            <a:off x="3753498" y="2102287"/>
            <a:ext cx="324176" cy="492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02F04FE9-E3C5-C84B-92DB-0D31D0128D56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>
            <a:off x="4031750" y="1585726"/>
            <a:ext cx="83429" cy="403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63EC99FC-186E-A345-BE1D-9682D620BE66}"/>
              </a:ext>
            </a:extLst>
          </p:cNvPr>
          <p:cNvCxnSpPr>
            <a:cxnSpLocks/>
            <a:stCxn id="135" idx="5"/>
          </p:cNvCxnSpPr>
          <p:nvPr/>
        </p:nvCxnSpPr>
        <p:spPr>
          <a:xfrm>
            <a:off x="4077819" y="1567699"/>
            <a:ext cx="608170" cy="479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8638D67C-0DA6-BD4C-92F5-F0025F036126}"/>
              </a:ext>
            </a:extLst>
          </p:cNvPr>
          <p:cNvCxnSpPr>
            <a:cxnSpLocks/>
            <a:endCxn id="137" idx="6"/>
          </p:cNvCxnSpPr>
          <p:nvPr/>
        </p:nvCxnSpPr>
        <p:spPr>
          <a:xfrm flipH="1" flipV="1">
            <a:off x="4180331" y="2051248"/>
            <a:ext cx="464658" cy="35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FDF3130-50F9-0945-8235-4E6AD6D9F3C9}"/>
              </a:ext>
            </a:extLst>
          </p:cNvPr>
          <p:cNvCxnSpPr>
            <a:cxnSpLocks/>
            <a:stCxn id="139" idx="3"/>
            <a:endCxn id="138" idx="6"/>
          </p:cNvCxnSpPr>
          <p:nvPr/>
        </p:nvCxnSpPr>
        <p:spPr>
          <a:xfrm flipH="1">
            <a:off x="4794643" y="1940906"/>
            <a:ext cx="333275" cy="150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69370CA-70E0-564B-8725-89FBE424F6FF}"/>
              </a:ext>
            </a:extLst>
          </p:cNvPr>
          <p:cNvCxnSpPr>
            <a:cxnSpLocks/>
            <a:stCxn id="138" idx="5"/>
            <a:endCxn id="141" idx="1"/>
          </p:cNvCxnSpPr>
          <p:nvPr/>
        </p:nvCxnSpPr>
        <p:spPr>
          <a:xfrm>
            <a:off x="4775560" y="2134688"/>
            <a:ext cx="432211" cy="220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52230F3D-1ED1-E349-90B9-B17273EF8A2C}"/>
              </a:ext>
            </a:extLst>
          </p:cNvPr>
          <p:cNvCxnSpPr>
            <a:cxnSpLocks/>
            <a:stCxn id="139" idx="4"/>
            <a:endCxn id="141" idx="0"/>
          </p:cNvCxnSpPr>
          <p:nvPr/>
        </p:nvCxnSpPr>
        <p:spPr>
          <a:xfrm>
            <a:off x="5173988" y="1958933"/>
            <a:ext cx="79853" cy="378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6C83BB94-D787-B541-8811-6293FA952650}"/>
              </a:ext>
            </a:extLst>
          </p:cNvPr>
          <p:cNvCxnSpPr>
            <a:cxnSpLocks/>
            <a:stCxn id="175" idx="1"/>
            <a:endCxn id="154" idx="0"/>
          </p:cNvCxnSpPr>
          <p:nvPr/>
        </p:nvCxnSpPr>
        <p:spPr>
          <a:xfrm flipH="1">
            <a:off x="5158734" y="2461494"/>
            <a:ext cx="92687" cy="71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66231BF-5921-B845-8008-9F6BCAB41265}"/>
              </a:ext>
            </a:extLst>
          </p:cNvPr>
          <p:cNvCxnSpPr>
            <a:cxnSpLocks/>
            <a:stCxn id="175" idx="1"/>
            <a:endCxn id="156" idx="1"/>
          </p:cNvCxnSpPr>
          <p:nvPr/>
        </p:nvCxnSpPr>
        <p:spPr>
          <a:xfrm>
            <a:off x="5251421" y="2461494"/>
            <a:ext cx="394532" cy="516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8DC42ED-FCCE-7B4E-9116-F10B10184CED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5214512" y="3021126"/>
            <a:ext cx="412358" cy="155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95B7449-DFB2-0144-8AE8-E409EFDE910D}"/>
              </a:ext>
            </a:extLst>
          </p:cNvPr>
          <p:cNvCxnSpPr>
            <a:cxnSpLocks/>
            <a:stCxn id="154" idx="2"/>
            <a:endCxn id="142" idx="6"/>
          </p:cNvCxnSpPr>
          <p:nvPr/>
        </p:nvCxnSpPr>
        <p:spPr>
          <a:xfrm flipH="1">
            <a:off x="4355399" y="3241398"/>
            <a:ext cx="738182" cy="19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8B0E4E89-FD96-1844-8B18-BCBCE0501049}"/>
              </a:ext>
            </a:extLst>
          </p:cNvPr>
          <p:cNvCxnSpPr>
            <a:cxnSpLocks/>
            <a:stCxn id="142" idx="5"/>
            <a:endCxn id="144" idx="1"/>
          </p:cNvCxnSpPr>
          <p:nvPr/>
        </p:nvCxnSpPr>
        <p:spPr>
          <a:xfrm>
            <a:off x="4336316" y="3479340"/>
            <a:ext cx="322610" cy="614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FE21953-0E1F-B841-84E3-17EBE767FD87}"/>
              </a:ext>
            </a:extLst>
          </p:cNvPr>
          <p:cNvCxnSpPr>
            <a:cxnSpLocks/>
            <a:stCxn id="154" idx="3"/>
            <a:endCxn id="144" idx="7"/>
          </p:cNvCxnSpPr>
          <p:nvPr/>
        </p:nvCxnSpPr>
        <p:spPr>
          <a:xfrm flipH="1">
            <a:off x="4751065" y="3284920"/>
            <a:ext cx="361599" cy="809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036FFBB5-3552-BD40-B14B-D6633F607404}"/>
              </a:ext>
            </a:extLst>
          </p:cNvPr>
          <p:cNvCxnSpPr>
            <a:cxnSpLocks/>
            <a:stCxn id="144" idx="5"/>
            <a:endCxn id="153" idx="1"/>
          </p:cNvCxnSpPr>
          <p:nvPr/>
        </p:nvCxnSpPr>
        <p:spPr>
          <a:xfrm>
            <a:off x="4751065" y="4181257"/>
            <a:ext cx="646025" cy="327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AA434C0-ED09-2644-AF23-ECF4A5FB6B7B}"/>
              </a:ext>
            </a:extLst>
          </p:cNvPr>
          <p:cNvCxnSpPr>
            <a:cxnSpLocks/>
            <a:stCxn id="144" idx="3"/>
            <a:endCxn id="148" idx="0"/>
          </p:cNvCxnSpPr>
          <p:nvPr/>
        </p:nvCxnSpPr>
        <p:spPr>
          <a:xfrm flipH="1">
            <a:off x="4528497" y="4181257"/>
            <a:ext cx="130429" cy="46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FA236BA-EDD6-CB49-97C0-3BF2F95E417E}"/>
              </a:ext>
            </a:extLst>
          </p:cNvPr>
          <p:cNvCxnSpPr>
            <a:cxnSpLocks/>
            <a:endCxn id="148" idx="7"/>
          </p:cNvCxnSpPr>
          <p:nvPr/>
        </p:nvCxnSpPr>
        <p:spPr>
          <a:xfrm flipH="1">
            <a:off x="4574566" y="4552766"/>
            <a:ext cx="798308" cy="109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2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5668537" y="414992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3583888" y="414992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3583888" y="1824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3656778" y="1970622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3729668" y="4222811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6"/>
            <a:endCxn id="74" idx="2"/>
          </p:cNvCxnSpPr>
          <p:nvPr/>
        </p:nvCxnSpPr>
        <p:spPr>
          <a:xfrm>
            <a:off x="3729668" y="1897732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3656778" y="4222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4558935" y="353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2DD309-52FF-E649-9345-051AED1CF0F8}"/>
              </a:ext>
            </a:extLst>
          </p:cNvPr>
          <p:cNvSpPr/>
          <p:nvPr/>
        </p:nvSpPr>
        <p:spPr>
          <a:xfrm>
            <a:off x="5668537" y="1824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784277-CBB9-B246-B9E0-F7C8EDA3E5C1}"/>
              </a:ext>
            </a:extLst>
          </p:cNvPr>
          <p:cNvCxnSpPr>
            <a:cxnSpLocks/>
          </p:cNvCxnSpPr>
          <p:nvPr/>
        </p:nvCxnSpPr>
        <p:spPr>
          <a:xfrm>
            <a:off x="5741427" y="1983024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54F99A6-4620-0444-9245-8CB69901697D}"/>
              </a:ext>
            </a:extLst>
          </p:cNvPr>
          <p:cNvSpPr/>
          <p:nvPr/>
        </p:nvSpPr>
        <p:spPr>
          <a:xfrm>
            <a:off x="4626213" y="299821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0478B4A-CE66-8449-8E82-5FBEEB013EFF}"/>
              </a:ext>
            </a:extLst>
          </p:cNvPr>
          <p:cNvCxnSpPr>
            <a:cxnSpLocks/>
            <a:stCxn id="10" idx="5"/>
            <a:endCxn id="82" idx="1"/>
          </p:cNvCxnSpPr>
          <p:nvPr/>
        </p:nvCxnSpPr>
        <p:spPr>
          <a:xfrm>
            <a:off x="3708319" y="1949273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CBC8A4-B9EE-5A4E-A31B-B12DAA820C90}"/>
              </a:ext>
            </a:extLst>
          </p:cNvPr>
          <p:cNvCxnSpPr>
            <a:cxnSpLocks/>
            <a:stCxn id="82" idx="5"/>
            <a:endCxn id="4" idx="1"/>
          </p:cNvCxnSpPr>
          <p:nvPr/>
        </p:nvCxnSpPr>
        <p:spPr>
          <a:xfrm>
            <a:off x="4750644" y="3122650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CE9E5D-4F17-7843-ADF0-2F4C735A19D6}"/>
              </a:ext>
            </a:extLst>
          </p:cNvPr>
          <p:cNvCxnSpPr>
            <a:cxnSpLocks/>
            <a:stCxn id="9" idx="7"/>
            <a:endCxn id="82" idx="3"/>
          </p:cNvCxnSpPr>
          <p:nvPr/>
        </p:nvCxnSpPr>
        <p:spPr>
          <a:xfrm flipV="1">
            <a:off x="3708319" y="3122650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B5BD599-DE40-3048-B567-DC188DBA7D53}"/>
              </a:ext>
            </a:extLst>
          </p:cNvPr>
          <p:cNvCxnSpPr>
            <a:cxnSpLocks/>
            <a:stCxn id="74" idx="3"/>
            <a:endCxn id="82" idx="7"/>
          </p:cNvCxnSpPr>
          <p:nvPr/>
        </p:nvCxnSpPr>
        <p:spPr>
          <a:xfrm flipH="1">
            <a:off x="4750644" y="1949273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8C263D4-DBAD-FB49-89EB-62B0F8B6511B}"/>
              </a:ext>
            </a:extLst>
          </p:cNvPr>
          <p:cNvSpPr txBox="1"/>
          <p:nvPr/>
        </p:nvSpPr>
        <p:spPr>
          <a:xfrm>
            <a:off x="5746490" y="4222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A7B983-66D1-3447-97CD-3BD9AC35CC62}"/>
              </a:ext>
            </a:extLst>
          </p:cNvPr>
          <p:cNvSpPr txBox="1"/>
          <p:nvPr/>
        </p:nvSpPr>
        <p:spPr>
          <a:xfrm>
            <a:off x="5746490" y="161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FBF9C97-9060-C644-BDC6-19EC26B9DA3D}"/>
              </a:ext>
            </a:extLst>
          </p:cNvPr>
          <p:cNvSpPr txBox="1"/>
          <p:nvPr/>
        </p:nvSpPr>
        <p:spPr>
          <a:xfrm>
            <a:off x="3651715" y="1575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D2D5EBA-C77D-7F4E-8C98-3AE565F56344}"/>
              </a:ext>
            </a:extLst>
          </p:cNvPr>
          <p:cNvSpPr txBox="1"/>
          <p:nvPr/>
        </p:nvSpPr>
        <p:spPr>
          <a:xfrm>
            <a:off x="4747562" y="289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868392-EF7E-C940-B3E1-0B868CCA0AB7}"/>
              </a:ext>
            </a:extLst>
          </p:cNvPr>
          <p:cNvSpPr txBox="1"/>
          <p:nvPr/>
        </p:nvSpPr>
        <p:spPr>
          <a:xfrm>
            <a:off x="5218724" y="2869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13F745-61D4-C94F-95E9-1DE242B1C42B}"/>
              </a:ext>
            </a:extLst>
          </p:cNvPr>
          <p:cNvSpPr txBox="1"/>
          <p:nvPr/>
        </p:nvSpPr>
        <p:spPr>
          <a:xfrm>
            <a:off x="4546719" y="2165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AF4DEB-119A-BC49-90F9-0B2F49F9B19A}"/>
              </a:ext>
            </a:extLst>
          </p:cNvPr>
          <p:cNvSpPr txBox="1"/>
          <p:nvPr/>
        </p:nvSpPr>
        <p:spPr>
          <a:xfrm>
            <a:off x="3876254" y="2860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FE5FFE-9EBD-9C40-8469-C77FBB55F61B}"/>
              </a:ext>
            </a:extLst>
          </p:cNvPr>
          <p:cNvCxnSpPr>
            <a:cxnSpLocks/>
          </p:cNvCxnSpPr>
          <p:nvPr/>
        </p:nvCxnSpPr>
        <p:spPr>
          <a:xfrm>
            <a:off x="3144159" y="1518460"/>
            <a:ext cx="0" cy="309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D19669-BADB-C044-BCC8-C534C27F5696}"/>
              </a:ext>
            </a:extLst>
          </p:cNvPr>
          <p:cNvCxnSpPr>
            <a:cxnSpLocks/>
          </p:cNvCxnSpPr>
          <p:nvPr/>
        </p:nvCxnSpPr>
        <p:spPr>
          <a:xfrm flipH="1">
            <a:off x="3144159" y="4609785"/>
            <a:ext cx="3075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2BC5AF-C067-5C48-A937-70EE4B978924}"/>
              </a:ext>
            </a:extLst>
          </p:cNvPr>
          <p:cNvCxnSpPr>
            <a:cxnSpLocks/>
          </p:cNvCxnSpPr>
          <p:nvPr/>
        </p:nvCxnSpPr>
        <p:spPr>
          <a:xfrm>
            <a:off x="6219431" y="1518460"/>
            <a:ext cx="0" cy="309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C46D05-10A7-204C-9D0C-1968BAB1DE78}"/>
              </a:ext>
            </a:extLst>
          </p:cNvPr>
          <p:cNvCxnSpPr>
            <a:cxnSpLocks/>
          </p:cNvCxnSpPr>
          <p:nvPr/>
        </p:nvCxnSpPr>
        <p:spPr>
          <a:xfrm flipH="1">
            <a:off x="3144159" y="1512162"/>
            <a:ext cx="3075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68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6EA0F8-F8A4-D945-ABAF-068BA1414D14}"/>
              </a:ext>
            </a:extLst>
          </p:cNvPr>
          <p:cNvSpPr/>
          <p:nvPr/>
        </p:nvSpPr>
        <p:spPr>
          <a:xfrm>
            <a:off x="4268615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F1326-A2FE-8349-BDEF-1B73A0DBE33B}"/>
              </a:ext>
            </a:extLst>
          </p:cNvPr>
          <p:cNvSpPr/>
          <p:nvPr/>
        </p:nvSpPr>
        <p:spPr>
          <a:xfrm>
            <a:off x="2183966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0FBF0-A7D9-E945-9894-623A38E2F1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56856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C91DBD-06BC-E54C-92F6-BF8CB4F7560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329746" y="5485169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8B042-6C4E-8145-9E75-BE6BC36DE48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29746" y="3160090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7AB106-D1B7-804C-8D48-3E48F8236E6A}"/>
              </a:ext>
            </a:extLst>
          </p:cNvPr>
          <p:cNvCxnSpPr>
            <a:cxnSpLocks/>
          </p:cNvCxnSpPr>
          <p:nvPr/>
        </p:nvCxnSpPr>
        <p:spPr>
          <a:xfrm>
            <a:off x="4341505" y="3245382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7215DDC-1539-A241-89E7-38FF70FF15A8}"/>
              </a:ext>
            </a:extLst>
          </p:cNvPr>
          <p:cNvSpPr/>
          <p:nvPr/>
        </p:nvSpPr>
        <p:spPr>
          <a:xfrm>
            <a:off x="3226291" y="42605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8663-9A98-6849-887E-50B46FFC76F2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308397" y="3211631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9B3-0B5C-F548-A691-E9E486D2376A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350722" y="4385008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68BB0-F7D1-D546-89A3-1D05789E430B}"/>
              </a:ext>
            </a:extLst>
          </p:cNvPr>
          <p:cNvCxnSpPr>
            <a:cxnSpLocks/>
            <a:stCxn id="5" idx="7"/>
            <a:endCxn id="12" idx="3"/>
          </p:cNvCxnSpPr>
          <p:nvPr/>
        </p:nvCxnSpPr>
        <p:spPr>
          <a:xfrm flipV="1">
            <a:off x="2308397" y="4385008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DA5F-4DA9-CA49-B981-D83C5FFE8679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350722" y="3211631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B1B862-1044-254F-8959-EEB101BAA597}"/>
              </a:ext>
            </a:extLst>
          </p:cNvPr>
          <p:cNvSpPr/>
          <p:nvPr/>
        </p:nvSpPr>
        <p:spPr>
          <a:xfrm>
            <a:off x="2183966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D4A0F6-7B65-924B-8054-AD9DFFEBC48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56856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C4712-D5FD-B844-93F7-CE808B71503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2329746" y="84395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948262-EDEB-2A4F-9C4B-09A70B10FB89}"/>
              </a:ext>
            </a:extLst>
          </p:cNvPr>
          <p:cNvSpPr/>
          <p:nvPr/>
        </p:nvSpPr>
        <p:spPr>
          <a:xfrm>
            <a:off x="4268615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85327B-E3C5-8249-B566-A4B4B0652A5B}"/>
              </a:ext>
            </a:extLst>
          </p:cNvPr>
          <p:cNvCxnSpPr>
            <a:cxnSpLocks/>
          </p:cNvCxnSpPr>
          <p:nvPr/>
        </p:nvCxnSpPr>
        <p:spPr>
          <a:xfrm>
            <a:off x="4341505" y="92925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1B31DF3-18E8-C44B-8AFE-8764F491412F}"/>
              </a:ext>
            </a:extLst>
          </p:cNvPr>
          <p:cNvSpPr/>
          <p:nvPr/>
        </p:nvSpPr>
        <p:spPr>
          <a:xfrm>
            <a:off x="3226291" y="194444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0A48D-F829-7741-8977-5B7D5C60EDE2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2308397" y="89549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F6428-D9AB-AB4C-8996-2C6F19F14102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350722" y="206887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825EC-C8F2-F74E-AD8A-3FD45D7741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308397" y="206887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563FD-B6DF-B645-A89B-EDD4665309AC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3350722" y="89549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D2233BB-DE86-1A4A-9B85-F3E615E9D310}"/>
              </a:ext>
            </a:extLst>
          </p:cNvPr>
          <p:cNvSpPr/>
          <p:nvPr/>
        </p:nvSpPr>
        <p:spPr>
          <a:xfrm>
            <a:off x="4268615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415A1D-A861-AC4A-9C8A-F5D233791CF1}"/>
              </a:ext>
            </a:extLst>
          </p:cNvPr>
          <p:cNvSpPr/>
          <p:nvPr/>
        </p:nvSpPr>
        <p:spPr>
          <a:xfrm>
            <a:off x="2183966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2DC9A-2A7A-FF48-9B42-E3E2C66C0393}"/>
              </a:ext>
            </a:extLst>
          </p:cNvPr>
          <p:cNvSpPr/>
          <p:nvPr/>
        </p:nvSpPr>
        <p:spPr>
          <a:xfrm>
            <a:off x="7319271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E3ED12-8438-A244-B1A4-BFE56C051A83}"/>
              </a:ext>
            </a:extLst>
          </p:cNvPr>
          <p:cNvSpPr/>
          <p:nvPr/>
        </p:nvSpPr>
        <p:spPr>
          <a:xfrm>
            <a:off x="5234622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C8FE6-51EB-6346-9F83-8A63E080C213}"/>
              </a:ext>
            </a:extLst>
          </p:cNvPr>
          <p:cNvCxnSpPr>
            <a:cxnSpLocks/>
            <a:stCxn id="55" idx="4"/>
            <a:endCxn id="34" idx="0"/>
          </p:cNvCxnSpPr>
          <p:nvPr/>
        </p:nvCxnSpPr>
        <p:spPr>
          <a:xfrm>
            <a:off x="5307512" y="322057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08796-6576-AD42-96BF-8994C16F455E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5380402" y="5472767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F9D-18CC-D347-B1DD-BF02DD2178A8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5380402" y="314768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8F12F-99F4-1543-9384-B13B21C1B196}"/>
              </a:ext>
            </a:extLst>
          </p:cNvPr>
          <p:cNvCxnSpPr>
            <a:cxnSpLocks/>
          </p:cNvCxnSpPr>
          <p:nvPr/>
        </p:nvCxnSpPr>
        <p:spPr>
          <a:xfrm>
            <a:off x="7392161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9F2CC6-5077-304E-AF45-1B1A7CA1DC71}"/>
              </a:ext>
            </a:extLst>
          </p:cNvPr>
          <p:cNvSpPr/>
          <p:nvPr/>
        </p:nvSpPr>
        <p:spPr>
          <a:xfrm>
            <a:off x="6276947" y="4248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7D53B8-E196-8B44-AD7D-903B76BAF871}"/>
              </a:ext>
            </a:extLst>
          </p:cNvPr>
          <p:cNvCxnSpPr>
            <a:cxnSpLocks/>
            <a:stCxn id="55" idx="5"/>
            <a:endCxn id="39" idx="1"/>
          </p:cNvCxnSpPr>
          <p:nvPr/>
        </p:nvCxnSpPr>
        <p:spPr>
          <a:xfrm>
            <a:off x="5359053" y="319922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F17A0-B0F4-F349-9C4A-0B0E0B3E5532}"/>
              </a:ext>
            </a:extLst>
          </p:cNvPr>
          <p:cNvCxnSpPr>
            <a:cxnSpLocks/>
            <a:stCxn id="39" idx="5"/>
            <a:endCxn id="33" idx="1"/>
          </p:cNvCxnSpPr>
          <p:nvPr/>
        </p:nvCxnSpPr>
        <p:spPr>
          <a:xfrm>
            <a:off x="6401378" y="437260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7D76F0-C551-354D-AEA4-14936C9281B0}"/>
              </a:ext>
            </a:extLst>
          </p:cNvPr>
          <p:cNvCxnSpPr>
            <a:cxnSpLocks/>
            <a:stCxn id="34" idx="7"/>
            <a:endCxn id="39" idx="3"/>
          </p:cNvCxnSpPr>
          <p:nvPr/>
        </p:nvCxnSpPr>
        <p:spPr>
          <a:xfrm flipV="1">
            <a:off x="5359053" y="437260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558494-1C2D-D749-B682-A862057AC931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401378" y="319922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0CD167-D23A-334C-9D44-44857C8D0663}"/>
              </a:ext>
            </a:extLst>
          </p:cNvPr>
          <p:cNvSpPr/>
          <p:nvPr/>
        </p:nvSpPr>
        <p:spPr>
          <a:xfrm>
            <a:off x="5234622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6E833-2E8A-9D47-936A-C2EFD24A4EA5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5307512" y="904446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427C17-14D7-FD44-877B-399BF7819C4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5380402" y="831556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DEFF16-D071-9143-979C-51CF2E3122A3}"/>
              </a:ext>
            </a:extLst>
          </p:cNvPr>
          <p:cNvSpPr/>
          <p:nvPr/>
        </p:nvSpPr>
        <p:spPr>
          <a:xfrm>
            <a:off x="7319271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D3AF0-6CEA-884D-8CB1-D89EC9F7939F}"/>
              </a:ext>
            </a:extLst>
          </p:cNvPr>
          <p:cNvCxnSpPr>
            <a:cxnSpLocks/>
          </p:cNvCxnSpPr>
          <p:nvPr/>
        </p:nvCxnSpPr>
        <p:spPr>
          <a:xfrm>
            <a:off x="7392161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BF85B-6DE4-A645-AAE2-8212AEACE5E9}"/>
              </a:ext>
            </a:extLst>
          </p:cNvPr>
          <p:cNvSpPr/>
          <p:nvPr/>
        </p:nvSpPr>
        <p:spPr>
          <a:xfrm>
            <a:off x="6276947" y="19320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11D2BD-914F-B247-8476-1DEBBCADB950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5359053" y="883097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89EF3-17BD-9741-9936-B7FFE25958C7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6401378" y="2056474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3A964-D836-7344-9FF2-80895A48B63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5359053" y="2056474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B0F2D-9146-754C-A201-1149274FD29C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6401378" y="883097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9C5DE5-6AD5-9742-AF44-E225F0BC425F}"/>
              </a:ext>
            </a:extLst>
          </p:cNvPr>
          <p:cNvSpPr/>
          <p:nvPr/>
        </p:nvSpPr>
        <p:spPr>
          <a:xfrm>
            <a:off x="7319271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B3FD3-7DC7-3E4A-96CA-904718CD8157}"/>
              </a:ext>
            </a:extLst>
          </p:cNvPr>
          <p:cNvSpPr/>
          <p:nvPr/>
        </p:nvSpPr>
        <p:spPr>
          <a:xfrm>
            <a:off x="5234622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B69098-C391-5840-9124-C49AAC486675}"/>
              </a:ext>
            </a:extLst>
          </p:cNvPr>
          <p:cNvSpPr/>
          <p:nvPr/>
        </p:nvSpPr>
        <p:spPr>
          <a:xfrm>
            <a:off x="5234622" y="19477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8D6F7F-02D6-8C41-B485-A7C1939821CD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5380402" y="2004933"/>
            <a:ext cx="896545" cy="15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638E-9D35-FA45-AE3D-02B62E286DF4}"/>
              </a:ext>
            </a:extLst>
          </p:cNvPr>
          <p:cNvSpPr/>
          <p:nvPr/>
        </p:nvSpPr>
        <p:spPr>
          <a:xfrm>
            <a:off x="1960536" y="557939"/>
            <a:ext cx="5687878" cy="525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6EA0F8-F8A4-D945-ABAF-068BA1414D14}"/>
              </a:ext>
            </a:extLst>
          </p:cNvPr>
          <p:cNvSpPr/>
          <p:nvPr/>
        </p:nvSpPr>
        <p:spPr>
          <a:xfrm>
            <a:off x="4268615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F1326-A2FE-8349-BDEF-1B73A0DBE33B}"/>
              </a:ext>
            </a:extLst>
          </p:cNvPr>
          <p:cNvSpPr/>
          <p:nvPr/>
        </p:nvSpPr>
        <p:spPr>
          <a:xfrm>
            <a:off x="2183966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0FBF0-A7D9-E945-9894-623A38E2F1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56856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C91DBD-06BC-E54C-92F6-BF8CB4F7560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329746" y="5485169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8B042-6C4E-8145-9E75-BE6BC36DE48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29746" y="3160090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7AB106-D1B7-804C-8D48-3E48F8236E6A}"/>
              </a:ext>
            </a:extLst>
          </p:cNvPr>
          <p:cNvCxnSpPr>
            <a:cxnSpLocks/>
          </p:cNvCxnSpPr>
          <p:nvPr/>
        </p:nvCxnSpPr>
        <p:spPr>
          <a:xfrm>
            <a:off x="4341505" y="3245382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7215DDC-1539-A241-89E7-38FF70FF15A8}"/>
              </a:ext>
            </a:extLst>
          </p:cNvPr>
          <p:cNvSpPr/>
          <p:nvPr/>
        </p:nvSpPr>
        <p:spPr>
          <a:xfrm>
            <a:off x="3226291" y="42605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8663-9A98-6849-887E-50B46FFC76F2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308397" y="3211631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9B3-0B5C-F548-A691-E9E486D2376A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350722" y="4385008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68BB0-F7D1-D546-89A3-1D05789E430B}"/>
              </a:ext>
            </a:extLst>
          </p:cNvPr>
          <p:cNvCxnSpPr>
            <a:cxnSpLocks/>
            <a:stCxn id="5" idx="7"/>
            <a:endCxn id="12" idx="3"/>
          </p:cNvCxnSpPr>
          <p:nvPr/>
        </p:nvCxnSpPr>
        <p:spPr>
          <a:xfrm flipV="1">
            <a:off x="2308397" y="4385008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DA5F-4DA9-CA49-B981-D83C5FFE8679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350722" y="3211631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B1B862-1044-254F-8959-EEB101BAA597}"/>
              </a:ext>
            </a:extLst>
          </p:cNvPr>
          <p:cNvSpPr/>
          <p:nvPr/>
        </p:nvSpPr>
        <p:spPr>
          <a:xfrm>
            <a:off x="2183966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D4A0F6-7B65-924B-8054-AD9DFFEBC48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56856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C4712-D5FD-B844-93F7-CE808B71503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2329746" y="84395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948262-EDEB-2A4F-9C4B-09A70B10FB89}"/>
              </a:ext>
            </a:extLst>
          </p:cNvPr>
          <p:cNvSpPr/>
          <p:nvPr/>
        </p:nvSpPr>
        <p:spPr>
          <a:xfrm>
            <a:off x="4268615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85327B-E3C5-8249-B566-A4B4B0652A5B}"/>
              </a:ext>
            </a:extLst>
          </p:cNvPr>
          <p:cNvCxnSpPr>
            <a:cxnSpLocks/>
          </p:cNvCxnSpPr>
          <p:nvPr/>
        </p:nvCxnSpPr>
        <p:spPr>
          <a:xfrm>
            <a:off x="4341505" y="92925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1B31DF3-18E8-C44B-8AFE-8764F491412F}"/>
              </a:ext>
            </a:extLst>
          </p:cNvPr>
          <p:cNvSpPr/>
          <p:nvPr/>
        </p:nvSpPr>
        <p:spPr>
          <a:xfrm>
            <a:off x="3226291" y="194444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0A48D-F829-7741-8977-5B7D5C60EDE2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2308397" y="89549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F6428-D9AB-AB4C-8996-2C6F19F14102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350722" y="206887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825EC-C8F2-F74E-AD8A-3FD45D7741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308397" y="206887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563FD-B6DF-B645-A89B-EDD4665309AC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3350722" y="89549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D2233BB-DE86-1A4A-9B85-F3E615E9D310}"/>
              </a:ext>
            </a:extLst>
          </p:cNvPr>
          <p:cNvSpPr/>
          <p:nvPr/>
        </p:nvSpPr>
        <p:spPr>
          <a:xfrm>
            <a:off x="4268615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415A1D-A861-AC4A-9C8A-F5D233791CF1}"/>
              </a:ext>
            </a:extLst>
          </p:cNvPr>
          <p:cNvSpPr/>
          <p:nvPr/>
        </p:nvSpPr>
        <p:spPr>
          <a:xfrm>
            <a:off x="2183966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2DC9A-2A7A-FF48-9B42-E3E2C66C0393}"/>
              </a:ext>
            </a:extLst>
          </p:cNvPr>
          <p:cNvSpPr/>
          <p:nvPr/>
        </p:nvSpPr>
        <p:spPr>
          <a:xfrm>
            <a:off x="7319271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E3ED12-8438-A244-B1A4-BFE56C051A83}"/>
              </a:ext>
            </a:extLst>
          </p:cNvPr>
          <p:cNvSpPr/>
          <p:nvPr/>
        </p:nvSpPr>
        <p:spPr>
          <a:xfrm>
            <a:off x="5234622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C8FE6-51EB-6346-9F83-8A63E080C213}"/>
              </a:ext>
            </a:extLst>
          </p:cNvPr>
          <p:cNvCxnSpPr>
            <a:cxnSpLocks/>
            <a:stCxn id="55" idx="4"/>
            <a:endCxn id="34" idx="0"/>
          </p:cNvCxnSpPr>
          <p:nvPr/>
        </p:nvCxnSpPr>
        <p:spPr>
          <a:xfrm>
            <a:off x="5307512" y="322057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08796-6576-AD42-96BF-8994C16F455E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5380402" y="5472767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F9D-18CC-D347-B1DD-BF02DD2178A8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5380402" y="314768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8F12F-99F4-1543-9384-B13B21C1B196}"/>
              </a:ext>
            </a:extLst>
          </p:cNvPr>
          <p:cNvCxnSpPr>
            <a:cxnSpLocks/>
          </p:cNvCxnSpPr>
          <p:nvPr/>
        </p:nvCxnSpPr>
        <p:spPr>
          <a:xfrm>
            <a:off x="7392161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9F2CC6-5077-304E-AF45-1B1A7CA1DC71}"/>
              </a:ext>
            </a:extLst>
          </p:cNvPr>
          <p:cNvSpPr/>
          <p:nvPr/>
        </p:nvSpPr>
        <p:spPr>
          <a:xfrm>
            <a:off x="6276947" y="4248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7D53B8-E196-8B44-AD7D-903B76BAF871}"/>
              </a:ext>
            </a:extLst>
          </p:cNvPr>
          <p:cNvCxnSpPr>
            <a:cxnSpLocks/>
            <a:stCxn id="55" idx="5"/>
            <a:endCxn id="39" idx="1"/>
          </p:cNvCxnSpPr>
          <p:nvPr/>
        </p:nvCxnSpPr>
        <p:spPr>
          <a:xfrm>
            <a:off x="5359053" y="319922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F17A0-B0F4-F349-9C4A-0B0E0B3E5532}"/>
              </a:ext>
            </a:extLst>
          </p:cNvPr>
          <p:cNvCxnSpPr>
            <a:cxnSpLocks/>
            <a:stCxn id="39" idx="5"/>
            <a:endCxn id="33" idx="1"/>
          </p:cNvCxnSpPr>
          <p:nvPr/>
        </p:nvCxnSpPr>
        <p:spPr>
          <a:xfrm>
            <a:off x="6401378" y="437260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7D76F0-C551-354D-AEA4-14936C9281B0}"/>
              </a:ext>
            </a:extLst>
          </p:cNvPr>
          <p:cNvCxnSpPr>
            <a:cxnSpLocks/>
            <a:stCxn id="34" idx="7"/>
            <a:endCxn id="39" idx="3"/>
          </p:cNvCxnSpPr>
          <p:nvPr/>
        </p:nvCxnSpPr>
        <p:spPr>
          <a:xfrm flipV="1">
            <a:off x="5359053" y="437260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558494-1C2D-D749-B682-A862057AC931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401378" y="319922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0CD167-D23A-334C-9D44-44857C8D0663}"/>
              </a:ext>
            </a:extLst>
          </p:cNvPr>
          <p:cNvSpPr/>
          <p:nvPr/>
        </p:nvSpPr>
        <p:spPr>
          <a:xfrm>
            <a:off x="5234622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6E833-2E8A-9D47-936A-C2EFD24A4EA5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5307512" y="904446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427C17-14D7-FD44-877B-399BF7819C4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5380402" y="831556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DEFF16-D071-9143-979C-51CF2E3122A3}"/>
              </a:ext>
            </a:extLst>
          </p:cNvPr>
          <p:cNvSpPr/>
          <p:nvPr/>
        </p:nvSpPr>
        <p:spPr>
          <a:xfrm>
            <a:off x="7319271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D3AF0-6CEA-884D-8CB1-D89EC9F7939F}"/>
              </a:ext>
            </a:extLst>
          </p:cNvPr>
          <p:cNvCxnSpPr>
            <a:cxnSpLocks/>
          </p:cNvCxnSpPr>
          <p:nvPr/>
        </p:nvCxnSpPr>
        <p:spPr>
          <a:xfrm>
            <a:off x="7392161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BF85B-6DE4-A645-AAE2-8212AEACE5E9}"/>
              </a:ext>
            </a:extLst>
          </p:cNvPr>
          <p:cNvSpPr/>
          <p:nvPr/>
        </p:nvSpPr>
        <p:spPr>
          <a:xfrm>
            <a:off x="6276947" y="19320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11D2BD-914F-B247-8476-1DEBBCADB950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5359053" y="883097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89EF3-17BD-9741-9936-B7FFE25958C7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6401378" y="2056474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3A964-D836-7344-9FF2-80895A48B63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5359053" y="2056474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B0F2D-9146-754C-A201-1149274FD29C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6401378" y="883097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9C5DE5-6AD5-9742-AF44-E225F0BC425F}"/>
              </a:ext>
            </a:extLst>
          </p:cNvPr>
          <p:cNvSpPr/>
          <p:nvPr/>
        </p:nvSpPr>
        <p:spPr>
          <a:xfrm>
            <a:off x="7319271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B3FD3-7DC7-3E4A-96CA-904718CD8157}"/>
              </a:ext>
            </a:extLst>
          </p:cNvPr>
          <p:cNvSpPr/>
          <p:nvPr/>
        </p:nvSpPr>
        <p:spPr>
          <a:xfrm>
            <a:off x="5234622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B69098-C391-5840-9124-C49AAC486675}"/>
              </a:ext>
            </a:extLst>
          </p:cNvPr>
          <p:cNvSpPr/>
          <p:nvPr/>
        </p:nvSpPr>
        <p:spPr>
          <a:xfrm>
            <a:off x="5234622" y="1947739"/>
            <a:ext cx="145780" cy="14578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8D6F7F-02D6-8C41-B485-A7C1939821CD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5380402" y="2004933"/>
            <a:ext cx="896545" cy="15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638E-9D35-FA45-AE3D-02B62E286DF4}"/>
              </a:ext>
            </a:extLst>
          </p:cNvPr>
          <p:cNvSpPr/>
          <p:nvPr/>
        </p:nvSpPr>
        <p:spPr>
          <a:xfrm>
            <a:off x="1960536" y="557939"/>
            <a:ext cx="5687878" cy="525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6396E6-0DF4-9942-A874-AED04E3188FC}"/>
              </a:ext>
            </a:extLst>
          </p:cNvPr>
          <p:cNvCxnSpPr>
            <a:cxnSpLocks/>
          </p:cNvCxnSpPr>
          <p:nvPr/>
        </p:nvCxnSpPr>
        <p:spPr>
          <a:xfrm flipV="1">
            <a:off x="4525507" y="5460365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CB49CB-3464-E940-AB3A-96914CE7C00D}"/>
              </a:ext>
            </a:extLst>
          </p:cNvPr>
          <p:cNvCxnSpPr>
            <a:cxnSpLocks/>
          </p:cNvCxnSpPr>
          <p:nvPr/>
        </p:nvCxnSpPr>
        <p:spPr>
          <a:xfrm flipV="1">
            <a:off x="4561769" y="3153889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D3E705-35E8-1449-BDE2-45E247A70F4E}"/>
              </a:ext>
            </a:extLst>
          </p:cNvPr>
          <p:cNvCxnSpPr>
            <a:cxnSpLocks/>
          </p:cNvCxnSpPr>
          <p:nvPr/>
        </p:nvCxnSpPr>
        <p:spPr>
          <a:xfrm flipV="1">
            <a:off x="4539842" y="825355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51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6EA0F8-F8A4-D945-ABAF-068BA1414D14}"/>
              </a:ext>
            </a:extLst>
          </p:cNvPr>
          <p:cNvSpPr/>
          <p:nvPr/>
        </p:nvSpPr>
        <p:spPr>
          <a:xfrm>
            <a:off x="4268615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F1326-A2FE-8349-BDEF-1B73A0DBE33B}"/>
              </a:ext>
            </a:extLst>
          </p:cNvPr>
          <p:cNvSpPr/>
          <p:nvPr/>
        </p:nvSpPr>
        <p:spPr>
          <a:xfrm>
            <a:off x="2183966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0FBF0-A7D9-E945-9894-623A38E2F1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56856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C91DBD-06BC-E54C-92F6-BF8CB4F7560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329746" y="5485169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8B042-6C4E-8145-9E75-BE6BC36DE48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29746" y="3160090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7AB106-D1B7-804C-8D48-3E48F8236E6A}"/>
              </a:ext>
            </a:extLst>
          </p:cNvPr>
          <p:cNvCxnSpPr>
            <a:cxnSpLocks/>
          </p:cNvCxnSpPr>
          <p:nvPr/>
        </p:nvCxnSpPr>
        <p:spPr>
          <a:xfrm>
            <a:off x="4341505" y="3245382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7215DDC-1539-A241-89E7-38FF70FF15A8}"/>
              </a:ext>
            </a:extLst>
          </p:cNvPr>
          <p:cNvSpPr/>
          <p:nvPr/>
        </p:nvSpPr>
        <p:spPr>
          <a:xfrm>
            <a:off x="3226291" y="42605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8663-9A98-6849-887E-50B46FFC76F2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308397" y="3211631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9B3-0B5C-F548-A691-E9E486D2376A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350722" y="4385008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68BB0-F7D1-D546-89A3-1D05789E430B}"/>
              </a:ext>
            </a:extLst>
          </p:cNvPr>
          <p:cNvCxnSpPr>
            <a:cxnSpLocks/>
            <a:stCxn id="5" idx="7"/>
            <a:endCxn id="12" idx="3"/>
          </p:cNvCxnSpPr>
          <p:nvPr/>
        </p:nvCxnSpPr>
        <p:spPr>
          <a:xfrm flipV="1">
            <a:off x="2308397" y="4385008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DA5F-4DA9-CA49-B981-D83C5FFE8679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350722" y="3211631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B1B862-1044-254F-8959-EEB101BAA597}"/>
              </a:ext>
            </a:extLst>
          </p:cNvPr>
          <p:cNvSpPr/>
          <p:nvPr/>
        </p:nvSpPr>
        <p:spPr>
          <a:xfrm>
            <a:off x="2183966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D4A0F6-7B65-924B-8054-AD9DFFEBC48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56856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C4712-D5FD-B844-93F7-CE808B71503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2329746" y="84395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948262-EDEB-2A4F-9C4B-09A70B10FB89}"/>
              </a:ext>
            </a:extLst>
          </p:cNvPr>
          <p:cNvSpPr/>
          <p:nvPr/>
        </p:nvSpPr>
        <p:spPr>
          <a:xfrm>
            <a:off x="4268615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85327B-E3C5-8249-B566-A4B4B0652A5B}"/>
              </a:ext>
            </a:extLst>
          </p:cNvPr>
          <p:cNvCxnSpPr>
            <a:cxnSpLocks/>
          </p:cNvCxnSpPr>
          <p:nvPr/>
        </p:nvCxnSpPr>
        <p:spPr>
          <a:xfrm>
            <a:off x="4341505" y="92925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1B31DF3-18E8-C44B-8AFE-8764F491412F}"/>
              </a:ext>
            </a:extLst>
          </p:cNvPr>
          <p:cNvSpPr/>
          <p:nvPr/>
        </p:nvSpPr>
        <p:spPr>
          <a:xfrm>
            <a:off x="3226291" y="194444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0A48D-F829-7741-8977-5B7D5C60EDE2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2308397" y="89549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F6428-D9AB-AB4C-8996-2C6F19F14102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350722" y="206887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825EC-C8F2-F74E-AD8A-3FD45D7741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308397" y="206887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563FD-B6DF-B645-A89B-EDD4665309AC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3350722" y="89549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D2233BB-DE86-1A4A-9B85-F3E615E9D310}"/>
              </a:ext>
            </a:extLst>
          </p:cNvPr>
          <p:cNvSpPr/>
          <p:nvPr/>
        </p:nvSpPr>
        <p:spPr>
          <a:xfrm>
            <a:off x="4268615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415A1D-A861-AC4A-9C8A-F5D233791CF1}"/>
              </a:ext>
            </a:extLst>
          </p:cNvPr>
          <p:cNvSpPr/>
          <p:nvPr/>
        </p:nvSpPr>
        <p:spPr>
          <a:xfrm>
            <a:off x="2183966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2DC9A-2A7A-FF48-9B42-E3E2C66C0393}"/>
              </a:ext>
            </a:extLst>
          </p:cNvPr>
          <p:cNvSpPr/>
          <p:nvPr/>
        </p:nvSpPr>
        <p:spPr>
          <a:xfrm>
            <a:off x="7319271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E3ED12-8438-A244-B1A4-BFE56C051A83}"/>
              </a:ext>
            </a:extLst>
          </p:cNvPr>
          <p:cNvSpPr/>
          <p:nvPr/>
        </p:nvSpPr>
        <p:spPr>
          <a:xfrm>
            <a:off x="5234622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C8FE6-51EB-6346-9F83-8A63E080C213}"/>
              </a:ext>
            </a:extLst>
          </p:cNvPr>
          <p:cNvCxnSpPr>
            <a:cxnSpLocks/>
            <a:stCxn id="55" idx="4"/>
            <a:endCxn id="34" idx="0"/>
          </p:cNvCxnSpPr>
          <p:nvPr/>
        </p:nvCxnSpPr>
        <p:spPr>
          <a:xfrm>
            <a:off x="5307512" y="322057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08796-6576-AD42-96BF-8994C16F455E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5380402" y="5472767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F9D-18CC-D347-B1DD-BF02DD2178A8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5380402" y="314768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8F12F-99F4-1543-9384-B13B21C1B196}"/>
              </a:ext>
            </a:extLst>
          </p:cNvPr>
          <p:cNvCxnSpPr>
            <a:cxnSpLocks/>
          </p:cNvCxnSpPr>
          <p:nvPr/>
        </p:nvCxnSpPr>
        <p:spPr>
          <a:xfrm>
            <a:off x="7392161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9F2CC6-5077-304E-AF45-1B1A7CA1DC71}"/>
              </a:ext>
            </a:extLst>
          </p:cNvPr>
          <p:cNvSpPr/>
          <p:nvPr/>
        </p:nvSpPr>
        <p:spPr>
          <a:xfrm>
            <a:off x="6276947" y="4248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7D53B8-E196-8B44-AD7D-903B76BAF871}"/>
              </a:ext>
            </a:extLst>
          </p:cNvPr>
          <p:cNvCxnSpPr>
            <a:cxnSpLocks/>
            <a:stCxn id="55" idx="5"/>
            <a:endCxn id="39" idx="1"/>
          </p:cNvCxnSpPr>
          <p:nvPr/>
        </p:nvCxnSpPr>
        <p:spPr>
          <a:xfrm>
            <a:off x="5359053" y="319922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F17A0-B0F4-F349-9C4A-0B0E0B3E5532}"/>
              </a:ext>
            </a:extLst>
          </p:cNvPr>
          <p:cNvCxnSpPr>
            <a:cxnSpLocks/>
            <a:stCxn id="39" idx="5"/>
            <a:endCxn id="33" idx="1"/>
          </p:cNvCxnSpPr>
          <p:nvPr/>
        </p:nvCxnSpPr>
        <p:spPr>
          <a:xfrm>
            <a:off x="6401378" y="437260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7D76F0-C551-354D-AEA4-14936C9281B0}"/>
              </a:ext>
            </a:extLst>
          </p:cNvPr>
          <p:cNvCxnSpPr>
            <a:cxnSpLocks/>
            <a:stCxn id="34" idx="7"/>
            <a:endCxn id="39" idx="3"/>
          </p:cNvCxnSpPr>
          <p:nvPr/>
        </p:nvCxnSpPr>
        <p:spPr>
          <a:xfrm flipV="1">
            <a:off x="5359053" y="437260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558494-1C2D-D749-B682-A862057AC931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401378" y="319922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0CD167-D23A-334C-9D44-44857C8D0663}"/>
              </a:ext>
            </a:extLst>
          </p:cNvPr>
          <p:cNvSpPr/>
          <p:nvPr/>
        </p:nvSpPr>
        <p:spPr>
          <a:xfrm>
            <a:off x="5234622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6E833-2E8A-9D47-936A-C2EFD24A4EA5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5307512" y="904446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427C17-14D7-FD44-877B-399BF7819C4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5380402" y="831556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DEFF16-D071-9143-979C-51CF2E3122A3}"/>
              </a:ext>
            </a:extLst>
          </p:cNvPr>
          <p:cNvSpPr/>
          <p:nvPr/>
        </p:nvSpPr>
        <p:spPr>
          <a:xfrm>
            <a:off x="7319271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D3AF0-6CEA-884D-8CB1-D89EC9F7939F}"/>
              </a:ext>
            </a:extLst>
          </p:cNvPr>
          <p:cNvCxnSpPr>
            <a:cxnSpLocks/>
          </p:cNvCxnSpPr>
          <p:nvPr/>
        </p:nvCxnSpPr>
        <p:spPr>
          <a:xfrm>
            <a:off x="7392161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BF85B-6DE4-A645-AAE2-8212AEACE5E9}"/>
              </a:ext>
            </a:extLst>
          </p:cNvPr>
          <p:cNvSpPr/>
          <p:nvPr/>
        </p:nvSpPr>
        <p:spPr>
          <a:xfrm>
            <a:off x="6276947" y="19320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11D2BD-914F-B247-8476-1DEBBCADB950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5359053" y="883097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89EF3-17BD-9741-9936-B7FFE25958C7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6401378" y="2056474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3A964-D836-7344-9FF2-80895A48B63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5359053" y="2056474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B0F2D-9146-754C-A201-1149274FD29C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6401378" y="883097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9C5DE5-6AD5-9742-AF44-E225F0BC425F}"/>
              </a:ext>
            </a:extLst>
          </p:cNvPr>
          <p:cNvSpPr/>
          <p:nvPr/>
        </p:nvSpPr>
        <p:spPr>
          <a:xfrm>
            <a:off x="7319271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B3FD3-7DC7-3E4A-96CA-904718CD8157}"/>
              </a:ext>
            </a:extLst>
          </p:cNvPr>
          <p:cNvSpPr/>
          <p:nvPr/>
        </p:nvSpPr>
        <p:spPr>
          <a:xfrm>
            <a:off x="5234622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B69098-C391-5840-9124-C49AAC486675}"/>
              </a:ext>
            </a:extLst>
          </p:cNvPr>
          <p:cNvSpPr/>
          <p:nvPr/>
        </p:nvSpPr>
        <p:spPr>
          <a:xfrm>
            <a:off x="5234622" y="1947739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8D6F7F-02D6-8C41-B485-A7C1939821CD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5380402" y="2004933"/>
            <a:ext cx="896545" cy="15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638E-9D35-FA45-AE3D-02B62E286DF4}"/>
              </a:ext>
            </a:extLst>
          </p:cNvPr>
          <p:cNvSpPr/>
          <p:nvPr/>
        </p:nvSpPr>
        <p:spPr>
          <a:xfrm>
            <a:off x="1960536" y="557939"/>
            <a:ext cx="5687878" cy="525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6396E6-0DF4-9942-A874-AED04E3188FC}"/>
              </a:ext>
            </a:extLst>
          </p:cNvPr>
          <p:cNvCxnSpPr>
            <a:cxnSpLocks/>
          </p:cNvCxnSpPr>
          <p:nvPr/>
        </p:nvCxnSpPr>
        <p:spPr>
          <a:xfrm flipV="1">
            <a:off x="4525507" y="5460365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CB49CB-3464-E940-AB3A-96914CE7C00D}"/>
              </a:ext>
            </a:extLst>
          </p:cNvPr>
          <p:cNvCxnSpPr>
            <a:cxnSpLocks/>
          </p:cNvCxnSpPr>
          <p:nvPr/>
        </p:nvCxnSpPr>
        <p:spPr>
          <a:xfrm flipV="1">
            <a:off x="4561769" y="3153889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D3E705-35E8-1449-BDE2-45E247A70F4E}"/>
              </a:ext>
            </a:extLst>
          </p:cNvPr>
          <p:cNvCxnSpPr>
            <a:cxnSpLocks/>
          </p:cNvCxnSpPr>
          <p:nvPr/>
        </p:nvCxnSpPr>
        <p:spPr>
          <a:xfrm flipV="1">
            <a:off x="4539842" y="825355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975CC7E-8FD2-C84F-B20C-DA0A0B196C4C}"/>
              </a:ext>
            </a:extLst>
          </p:cNvPr>
          <p:cNvSpPr/>
          <p:nvPr/>
        </p:nvSpPr>
        <p:spPr>
          <a:xfrm>
            <a:off x="4289963" y="1946916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ED160-326F-DE45-80E7-6C1126246534}"/>
              </a:ext>
            </a:extLst>
          </p:cNvPr>
          <p:cNvCxnSpPr>
            <a:cxnSpLocks/>
            <a:stCxn id="28" idx="6"/>
            <a:endCxn id="62" idx="2"/>
          </p:cNvCxnSpPr>
          <p:nvPr/>
        </p:nvCxnSpPr>
        <p:spPr>
          <a:xfrm>
            <a:off x="3372071" y="2017335"/>
            <a:ext cx="917892" cy="2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EBA375-7859-9249-8C8E-69E91E4047EB}"/>
              </a:ext>
            </a:extLst>
          </p:cNvPr>
          <p:cNvCxnSpPr>
            <a:cxnSpLocks/>
          </p:cNvCxnSpPr>
          <p:nvPr/>
        </p:nvCxnSpPr>
        <p:spPr>
          <a:xfrm flipV="1">
            <a:off x="4539842" y="2026299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6EA0F8-F8A4-D945-ABAF-068BA1414D14}"/>
              </a:ext>
            </a:extLst>
          </p:cNvPr>
          <p:cNvSpPr/>
          <p:nvPr/>
        </p:nvSpPr>
        <p:spPr>
          <a:xfrm>
            <a:off x="4762742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F1326-A2FE-8349-BDEF-1B73A0DBE33B}"/>
              </a:ext>
            </a:extLst>
          </p:cNvPr>
          <p:cNvSpPr/>
          <p:nvPr/>
        </p:nvSpPr>
        <p:spPr>
          <a:xfrm>
            <a:off x="2183966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0FBF0-A7D9-E945-9894-623A38E2F1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56856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C91DBD-06BC-E54C-92F6-BF8CB4F7560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329746" y="5485169"/>
            <a:ext cx="2432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8B042-6C4E-8145-9E75-BE6BC36DE48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29746" y="3160090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7AB106-D1B7-804C-8D48-3E48F8236E6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341505" y="3245382"/>
            <a:ext cx="494127" cy="2166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7215DDC-1539-A241-89E7-38FF70FF15A8}"/>
              </a:ext>
            </a:extLst>
          </p:cNvPr>
          <p:cNvSpPr/>
          <p:nvPr/>
        </p:nvSpPr>
        <p:spPr>
          <a:xfrm>
            <a:off x="3226291" y="42605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8663-9A98-6849-887E-50B46FFC76F2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308397" y="3211631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9B3-0B5C-F548-A691-E9E486D2376A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350722" y="4385008"/>
            <a:ext cx="1433369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68BB0-F7D1-D546-89A3-1D05789E430B}"/>
              </a:ext>
            </a:extLst>
          </p:cNvPr>
          <p:cNvCxnSpPr>
            <a:cxnSpLocks/>
            <a:stCxn id="5" idx="7"/>
            <a:endCxn id="12" idx="3"/>
          </p:cNvCxnSpPr>
          <p:nvPr/>
        </p:nvCxnSpPr>
        <p:spPr>
          <a:xfrm flipV="1">
            <a:off x="2308397" y="4385008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DA5F-4DA9-CA49-B981-D83C5FFE8679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350722" y="3211631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B1B862-1044-254F-8959-EEB101BAA597}"/>
              </a:ext>
            </a:extLst>
          </p:cNvPr>
          <p:cNvSpPr/>
          <p:nvPr/>
        </p:nvSpPr>
        <p:spPr>
          <a:xfrm>
            <a:off x="2183966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D4A0F6-7B65-924B-8054-AD9DFFEBC48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56856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C4712-D5FD-B844-93F7-CE808B71503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2329746" y="84395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948262-EDEB-2A4F-9C4B-09A70B10FB89}"/>
              </a:ext>
            </a:extLst>
          </p:cNvPr>
          <p:cNvSpPr/>
          <p:nvPr/>
        </p:nvSpPr>
        <p:spPr>
          <a:xfrm>
            <a:off x="4268615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85327B-E3C5-8249-B566-A4B4B0652A5B}"/>
              </a:ext>
            </a:extLst>
          </p:cNvPr>
          <p:cNvCxnSpPr>
            <a:cxnSpLocks/>
          </p:cNvCxnSpPr>
          <p:nvPr/>
        </p:nvCxnSpPr>
        <p:spPr>
          <a:xfrm>
            <a:off x="4341505" y="92925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1B31DF3-18E8-C44B-8AFE-8764F491412F}"/>
              </a:ext>
            </a:extLst>
          </p:cNvPr>
          <p:cNvSpPr/>
          <p:nvPr/>
        </p:nvSpPr>
        <p:spPr>
          <a:xfrm>
            <a:off x="3226291" y="194444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0A48D-F829-7741-8977-5B7D5C60EDE2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2308397" y="89549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F6428-D9AB-AB4C-8996-2C6F19F14102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350722" y="206887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825EC-C8F2-F74E-AD8A-3FD45D7741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308397" y="206887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563FD-B6DF-B645-A89B-EDD4665309AC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3350722" y="89549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D2233BB-DE86-1A4A-9B85-F3E615E9D310}"/>
              </a:ext>
            </a:extLst>
          </p:cNvPr>
          <p:cNvSpPr/>
          <p:nvPr/>
        </p:nvSpPr>
        <p:spPr>
          <a:xfrm>
            <a:off x="4268615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415A1D-A861-AC4A-9C8A-F5D233791CF1}"/>
              </a:ext>
            </a:extLst>
          </p:cNvPr>
          <p:cNvSpPr/>
          <p:nvPr/>
        </p:nvSpPr>
        <p:spPr>
          <a:xfrm>
            <a:off x="2183966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2DC9A-2A7A-FF48-9B42-E3E2C66C0393}"/>
              </a:ext>
            </a:extLst>
          </p:cNvPr>
          <p:cNvSpPr/>
          <p:nvPr/>
        </p:nvSpPr>
        <p:spPr>
          <a:xfrm>
            <a:off x="7319271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C8FE6-51EB-6346-9F83-8A63E080C213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flipH="1">
            <a:off x="4835632" y="3220578"/>
            <a:ext cx="471880" cy="2191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08796-6576-AD42-96BF-8994C16F455E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 flipV="1">
            <a:off x="4908522" y="5472767"/>
            <a:ext cx="2410749" cy="1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F9D-18CC-D347-B1DD-BF02DD2178A8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5380402" y="314768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8F12F-99F4-1543-9384-B13B21C1B196}"/>
              </a:ext>
            </a:extLst>
          </p:cNvPr>
          <p:cNvCxnSpPr>
            <a:cxnSpLocks/>
          </p:cNvCxnSpPr>
          <p:nvPr/>
        </p:nvCxnSpPr>
        <p:spPr>
          <a:xfrm>
            <a:off x="7392161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9F2CC6-5077-304E-AF45-1B1A7CA1DC71}"/>
              </a:ext>
            </a:extLst>
          </p:cNvPr>
          <p:cNvSpPr/>
          <p:nvPr/>
        </p:nvSpPr>
        <p:spPr>
          <a:xfrm>
            <a:off x="6276947" y="4248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7D53B8-E196-8B44-AD7D-903B76BAF871}"/>
              </a:ext>
            </a:extLst>
          </p:cNvPr>
          <p:cNvCxnSpPr>
            <a:cxnSpLocks/>
            <a:stCxn id="55" idx="5"/>
            <a:endCxn id="39" idx="1"/>
          </p:cNvCxnSpPr>
          <p:nvPr/>
        </p:nvCxnSpPr>
        <p:spPr>
          <a:xfrm>
            <a:off x="5359053" y="319922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F17A0-B0F4-F349-9C4A-0B0E0B3E5532}"/>
              </a:ext>
            </a:extLst>
          </p:cNvPr>
          <p:cNvCxnSpPr>
            <a:cxnSpLocks/>
            <a:stCxn id="39" idx="5"/>
            <a:endCxn id="33" idx="1"/>
          </p:cNvCxnSpPr>
          <p:nvPr/>
        </p:nvCxnSpPr>
        <p:spPr>
          <a:xfrm>
            <a:off x="6401378" y="437260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7D76F0-C551-354D-AEA4-14936C9281B0}"/>
              </a:ext>
            </a:extLst>
          </p:cNvPr>
          <p:cNvCxnSpPr>
            <a:cxnSpLocks/>
            <a:stCxn id="4" idx="7"/>
            <a:endCxn id="39" idx="3"/>
          </p:cNvCxnSpPr>
          <p:nvPr/>
        </p:nvCxnSpPr>
        <p:spPr>
          <a:xfrm flipV="1">
            <a:off x="4887173" y="4372606"/>
            <a:ext cx="1411123" cy="1061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558494-1C2D-D749-B682-A862057AC931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401378" y="319922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0CD167-D23A-334C-9D44-44857C8D0663}"/>
              </a:ext>
            </a:extLst>
          </p:cNvPr>
          <p:cNvSpPr/>
          <p:nvPr/>
        </p:nvSpPr>
        <p:spPr>
          <a:xfrm>
            <a:off x="5234622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6E833-2E8A-9D47-936A-C2EFD24A4EA5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5307512" y="904446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427C17-14D7-FD44-877B-399BF7819C4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5380402" y="831556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DEFF16-D071-9143-979C-51CF2E3122A3}"/>
              </a:ext>
            </a:extLst>
          </p:cNvPr>
          <p:cNvSpPr/>
          <p:nvPr/>
        </p:nvSpPr>
        <p:spPr>
          <a:xfrm>
            <a:off x="7319271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D3AF0-6CEA-884D-8CB1-D89EC9F7939F}"/>
              </a:ext>
            </a:extLst>
          </p:cNvPr>
          <p:cNvCxnSpPr>
            <a:cxnSpLocks/>
          </p:cNvCxnSpPr>
          <p:nvPr/>
        </p:nvCxnSpPr>
        <p:spPr>
          <a:xfrm>
            <a:off x="7392161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BF85B-6DE4-A645-AAE2-8212AEACE5E9}"/>
              </a:ext>
            </a:extLst>
          </p:cNvPr>
          <p:cNvSpPr/>
          <p:nvPr/>
        </p:nvSpPr>
        <p:spPr>
          <a:xfrm>
            <a:off x="6276947" y="19320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11D2BD-914F-B247-8476-1DEBBCADB950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5359053" y="883097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89EF3-17BD-9741-9936-B7FFE25958C7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6401378" y="2056474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3A964-D836-7344-9FF2-80895A48B63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5359053" y="2056474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B0F2D-9146-754C-A201-1149274FD29C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6401378" y="883097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9C5DE5-6AD5-9742-AF44-E225F0BC425F}"/>
              </a:ext>
            </a:extLst>
          </p:cNvPr>
          <p:cNvSpPr/>
          <p:nvPr/>
        </p:nvSpPr>
        <p:spPr>
          <a:xfrm>
            <a:off x="7319271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B3FD3-7DC7-3E4A-96CA-904718CD8157}"/>
              </a:ext>
            </a:extLst>
          </p:cNvPr>
          <p:cNvSpPr/>
          <p:nvPr/>
        </p:nvSpPr>
        <p:spPr>
          <a:xfrm>
            <a:off x="5234622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B69098-C391-5840-9124-C49AAC486675}"/>
              </a:ext>
            </a:extLst>
          </p:cNvPr>
          <p:cNvSpPr/>
          <p:nvPr/>
        </p:nvSpPr>
        <p:spPr>
          <a:xfrm>
            <a:off x="5234622" y="1947739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8D6F7F-02D6-8C41-B485-A7C1939821CD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5380402" y="2004933"/>
            <a:ext cx="896545" cy="15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638E-9D35-FA45-AE3D-02B62E286DF4}"/>
              </a:ext>
            </a:extLst>
          </p:cNvPr>
          <p:cNvSpPr/>
          <p:nvPr/>
        </p:nvSpPr>
        <p:spPr>
          <a:xfrm>
            <a:off x="1960536" y="557939"/>
            <a:ext cx="5687878" cy="525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CB49CB-3464-E940-AB3A-96914CE7C00D}"/>
              </a:ext>
            </a:extLst>
          </p:cNvPr>
          <p:cNvCxnSpPr>
            <a:cxnSpLocks/>
          </p:cNvCxnSpPr>
          <p:nvPr/>
        </p:nvCxnSpPr>
        <p:spPr>
          <a:xfrm flipV="1">
            <a:off x="4561769" y="3153889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D3E705-35E8-1449-BDE2-45E247A70F4E}"/>
              </a:ext>
            </a:extLst>
          </p:cNvPr>
          <p:cNvCxnSpPr>
            <a:cxnSpLocks/>
          </p:cNvCxnSpPr>
          <p:nvPr/>
        </p:nvCxnSpPr>
        <p:spPr>
          <a:xfrm flipV="1">
            <a:off x="4539842" y="825355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975CC7E-8FD2-C84F-B20C-DA0A0B196C4C}"/>
              </a:ext>
            </a:extLst>
          </p:cNvPr>
          <p:cNvSpPr/>
          <p:nvPr/>
        </p:nvSpPr>
        <p:spPr>
          <a:xfrm>
            <a:off x="4289963" y="1946916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ED160-326F-DE45-80E7-6C1126246534}"/>
              </a:ext>
            </a:extLst>
          </p:cNvPr>
          <p:cNvCxnSpPr>
            <a:cxnSpLocks/>
            <a:stCxn id="28" idx="6"/>
            <a:endCxn id="62" idx="2"/>
          </p:cNvCxnSpPr>
          <p:nvPr/>
        </p:nvCxnSpPr>
        <p:spPr>
          <a:xfrm>
            <a:off x="3372071" y="2017335"/>
            <a:ext cx="917892" cy="2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EBA375-7859-9249-8C8E-69E91E4047EB}"/>
              </a:ext>
            </a:extLst>
          </p:cNvPr>
          <p:cNvCxnSpPr>
            <a:cxnSpLocks/>
          </p:cNvCxnSpPr>
          <p:nvPr/>
        </p:nvCxnSpPr>
        <p:spPr>
          <a:xfrm flipV="1">
            <a:off x="4539842" y="2026299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51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6EA0F8-F8A4-D945-ABAF-068BA1414D14}"/>
              </a:ext>
            </a:extLst>
          </p:cNvPr>
          <p:cNvSpPr/>
          <p:nvPr/>
        </p:nvSpPr>
        <p:spPr>
          <a:xfrm>
            <a:off x="4762742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F1326-A2FE-8349-BDEF-1B73A0DBE33B}"/>
              </a:ext>
            </a:extLst>
          </p:cNvPr>
          <p:cNvSpPr/>
          <p:nvPr/>
        </p:nvSpPr>
        <p:spPr>
          <a:xfrm>
            <a:off x="2183966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0FBF0-A7D9-E945-9894-623A38E2F1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56856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C91DBD-06BC-E54C-92F6-BF8CB4F7560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329746" y="5485169"/>
            <a:ext cx="2432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8B042-6C4E-8145-9E75-BE6BC36DE48C}"/>
              </a:ext>
            </a:extLst>
          </p:cNvPr>
          <p:cNvCxnSpPr>
            <a:cxnSpLocks/>
            <a:stCxn id="6" idx="6"/>
            <a:endCxn id="55" idx="2"/>
          </p:cNvCxnSpPr>
          <p:nvPr/>
        </p:nvCxnSpPr>
        <p:spPr>
          <a:xfrm flipV="1">
            <a:off x="2329746" y="3147688"/>
            <a:ext cx="2420159" cy="1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7215DDC-1539-A241-89E7-38FF70FF15A8}"/>
              </a:ext>
            </a:extLst>
          </p:cNvPr>
          <p:cNvSpPr/>
          <p:nvPr/>
        </p:nvSpPr>
        <p:spPr>
          <a:xfrm>
            <a:off x="3226291" y="42605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8663-9A98-6849-887E-50B46FFC76F2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308397" y="3211631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9B3-0B5C-F548-A691-E9E486D2376A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350722" y="4385008"/>
            <a:ext cx="1433369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68BB0-F7D1-D546-89A3-1D05789E430B}"/>
              </a:ext>
            </a:extLst>
          </p:cNvPr>
          <p:cNvCxnSpPr>
            <a:cxnSpLocks/>
            <a:stCxn id="5" idx="7"/>
            <a:endCxn id="12" idx="3"/>
          </p:cNvCxnSpPr>
          <p:nvPr/>
        </p:nvCxnSpPr>
        <p:spPr>
          <a:xfrm flipV="1">
            <a:off x="2308397" y="4385008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DA5F-4DA9-CA49-B981-D83C5FFE8679}"/>
              </a:ext>
            </a:extLst>
          </p:cNvPr>
          <p:cNvCxnSpPr>
            <a:cxnSpLocks/>
            <a:stCxn id="55" idx="3"/>
            <a:endCxn id="12" idx="7"/>
          </p:cNvCxnSpPr>
          <p:nvPr/>
        </p:nvCxnSpPr>
        <p:spPr>
          <a:xfrm flipH="1">
            <a:off x="3350722" y="3199229"/>
            <a:ext cx="1420532" cy="1082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B1B862-1044-254F-8959-EEB101BAA597}"/>
              </a:ext>
            </a:extLst>
          </p:cNvPr>
          <p:cNvSpPr/>
          <p:nvPr/>
        </p:nvSpPr>
        <p:spPr>
          <a:xfrm>
            <a:off x="2183966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D4A0F6-7B65-924B-8054-AD9DFFEBC48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56856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C4712-D5FD-B844-93F7-CE808B71503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2329746" y="84395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948262-EDEB-2A4F-9C4B-09A70B10FB89}"/>
              </a:ext>
            </a:extLst>
          </p:cNvPr>
          <p:cNvSpPr/>
          <p:nvPr/>
        </p:nvSpPr>
        <p:spPr>
          <a:xfrm>
            <a:off x="4268615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85327B-E3C5-8249-B566-A4B4B0652A5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4341505" y="929250"/>
            <a:ext cx="21348" cy="1017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1B31DF3-18E8-C44B-8AFE-8764F491412F}"/>
              </a:ext>
            </a:extLst>
          </p:cNvPr>
          <p:cNvSpPr/>
          <p:nvPr/>
        </p:nvSpPr>
        <p:spPr>
          <a:xfrm>
            <a:off x="3226291" y="194444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0A48D-F829-7741-8977-5B7D5C60EDE2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2308397" y="89549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F6428-D9AB-AB4C-8996-2C6F19F14102}"/>
              </a:ext>
            </a:extLst>
          </p:cNvPr>
          <p:cNvCxnSpPr>
            <a:cxnSpLocks/>
            <a:stCxn id="28" idx="5"/>
            <a:endCxn id="55" idx="1"/>
          </p:cNvCxnSpPr>
          <p:nvPr/>
        </p:nvCxnSpPr>
        <p:spPr>
          <a:xfrm>
            <a:off x="3350722" y="2068876"/>
            <a:ext cx="1420532" cy="1027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825EC-C8F2-F74E-AD8A-3FD45D7741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308397" y="206887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563FD-B6DF-B645-A89B-EDD4665309AC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3350722" y="89549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0415A1D-A861-AC4A-9C8A-F5D233791CF1}"/>
              </a:ext>
            </a:extLst>
          </p:cNvPr>
          <p:cNvSpPr/>
          <p:nvPr/>
        </p:nvSpPr>
        <p:spPr>
          <a:xfrm>
            <a:off x="2183966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2DC9A-2A7A-FF48-9B42-E3E2C66C0393}"/>
              </a:ext>
            </a:extLst>
          </p:cNvPr>
          <p:cNvSpPr/>
          <p:nvPr/>
        </p:nvSpPr>
        <p:spPr>
          <a:xfrm>
            <a:off x="7319271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C8FE6-51EB-6346-9F83-8A63E080C213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>
            <a:off x="4822795" y="3220578"/>
            <a:ext cx="12837" cy="2191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08796-6576-AD42-96BF-8994C16F455E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 flipV="1">
            <a:off x="4908522" y="5472767"/>
            <a:ext cx="2410749" cy="1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F9D-18CC-D347-B1DD-BF02DD2178A8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4895685" y="3147688"/>
            <a:ext cx="2423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8F12F-99F4-1543-9384-B13B21C1B196}"/>
              </a:ext>
            </a:extLst>
          </p:cNvPr>
          <p:cNvCxnSpPr>
            <a:cxnSpLocks/>
          </p:cNvCxnSpPr>
          <p:nvPr/>
        </p:nvCxnSpPr>
        <p:spPr>
          <a:xfrm>
            <a:off x="7392161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9F2CC6-5077-304E-AF45-1B1A7CA1DC71}"/>
              </a:ext>
            </a:extLst>
          </p:cNvPr>
          <p:cNvSpPr/>
          <p:nvPr/>
        </p:nvSpPr>
        <p:spPr>
          <a:xfrm>
            <a:off x="6276947" y="4248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7D53B8-E196-8B44-AD7D-903B76BAF871}"/>
              </a:ext>
            </a:extLst>
          </p:cNvPr>
          <p:cNvCxnSpPr>
            <a:cxnSpLocks/>
            <a:stCxn id="55" idx="5"/>
            <a:endCxn id="39" idx="1"/>
          </p:cNvCxnSpPr>
          <p:nvPr/>
        </p:nvCxnSpPr>
        <p:spPr>
          <a:xfrm>
            <a:off x="4874336" y="3199229"/>
            <a:ext cx="1423960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F17A0-B0F4-F349-9C4A-0B0E0B3E5532}"/>
              </a:ext>
            </a:extLst>
          </p:cNvPr>
          <p:cNvCxnSpPr>
            <a:cxnSpLocks/>
            <a:stCxn id="39" idx="5"/>
            <a:endCxn id="33" idx="1"/>
          </p:cNvCxnSpPr>
          <p:nvPr/>
        </p:nvCxnSpPr>
        <p:spPr>
          <a:xfrm>
            <a:off x="6401378" y="437260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7D76F0-C551-354D-AEA4-14936C9281B0}"/>
              </a:ext>
            </a:extLst>
          </p:cNvPr>
          <p:cNvCxnSpPr>
            <a:cxnSpLocks/>
            <a:stCxn id="4" idx="7"/>
            <a:endCxn id="39" idx="3"/>
          </p:cNvCxnSpPr>
          <p:nvPr/>
        </p:nvCxnSpPr>
        <p:spPr>
          <a:xfrm flipV="1">
            <a:off x="4887173" y="4372606"/>
            <a:ext cx="1411123" cy="1061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558494-1C2D-D749-B682-A862057AC931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401378" y="319922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0CD167-D23A-334C-9D44-44857C8D0663}"/>
              </a:ext>
            </a:extLst>
          </p:cNvPr>
          <p:cNvSpPr/>
          <p:nvPr/>
        </p:nvSpPr>
        <p:spPr>
          <a:xfrm>
            <a:off x="5234622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6E833-2E8A-9D47-936A-C2EFD24A4EA5}"/>
              </a:ext>
            </a:extLst>
          </p:cNvPr>
          <p:cNvCxnSpPr>
            <a:cxnSpLocks/>
            <a:stCxn id="44" idx="4"/>
            <a:endCxn id="56" idx="0"/>
          </p:cNvCxnSpPr>
          <p:nvPr/>
        </p:nvCxnSpPr>
        <p:spPr>
          <a:xfrm>
            <a:off x="5307512" y="904446"/>
            <a:ext cx="0" cy="1043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427C17-14D7-FD44-877B-399BF7819C4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5380402" y="831556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DEFF16-D071-9143-979C-51CF2E3122A3}"/>
              </a:ext>
            </a:extLst>
          </p:cNvPr>
          <p:cNvSpPr/>
          <p:nvPr/>
        </p:nvSpPr>
        <p:spPr>
          <a:xfrm>
            <a:off x="7319271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D3AF0-6CEA-884D-8CB1-D89EC9F7939F}"/>
              </a:ext>
            </a:extLst>
          </p:cNvPr>
          <p:cNvCxnSpPr>
            <a:cxnSpLocks/>
          </p:cNvCxnSpPr>
          <p:nvPr/>
        </p:nvCxnSpPr>
        <p:spPr>
          <a:xfrm>
            <a:off x="7392161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BF85B-6DE4-A645-AAE2-8212AEACE5E9}"/>
              </a:ext>
            </a:extLst>
          </p:cNvPr>
          <p:cNvSpPr/>
          <p:nvPr/>
        </p:nvSpPr>
        <p:spPr>
          <a:xfrm>
            <a:off x="6276947" y="19320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11D2BD-914F-B247-8476-1DEBBCADB950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5359053" y="883097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89EF3-17BD-9741-9936-B7FFE25958C7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6401378" y="2056474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3A964-D836-7344-9FF2-80895A48B63D}"/>
              </a:ext>
            </a:extLst>
          </p:cNvPr>
          <p:cNvCxnSpPr>
            <a:cxnSpLocks/>
            <a:stCxn id="55" idx="7"/>
            <a:endCxn id="49" idx="3"/>
          </p:cNvCxnSpPr>
          <p:nvPr/>
        </p:nvCxnSpPr>
        <p:spPr>
          <a:xfrm flipV="1">
            <a:off x="4874336" y="2056474"/>
            <a:ext cx="1423960" cy="1039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B0F2D-9146-754C-A201-1149274FD29C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6401378" y="883097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9C5DE5-6AD5-9742-AF44-E225F0BC425F}"/>
              </a:ext>
            </a:extLst>
          </p:cNvPr>
          <p:cNvSpPr/>
          <p:nvPr/>
        </p:nvSpPr>
        <p:spPr>
          <a:xfrm>
            <a:off x="7319271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B3FD3-7DC7-3E4A-96CA-904718CD8157}"/>
              </a:ext>
            </a:extLst>
          </p:cNvPr>
          <p:cNvSpPr/>
          <p:nvPr/>
        </p:nvSpPr>
        <p:spPr>
          <a:xfrm>
            <a:off x="4749905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B69098-C391-5840-9124-C49AAC486675}"/>
              </a:ext>
            </a:extLst>
          </p:cNvPr>
          <p:cNvSpPr/>
          <p:nvPr/>
        </p:nvSpPr>
        <p:spPr>
          <a:xfrm>
            <a:off x="5234622" y="1947739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8D6F7F-02D6-8C41-B485-A7C1939821CD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5380402" y="2004933"/>
            <a:ext cx="896545" cy="15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638E-9D35-FA45-AE3D-02B62E286DF4}"/>
              </a:ext>
            </a:extLst>
          </p:cNvPr>
          <p:cNvSpPr/>
          <p:nvPr/>
        </p:nvSpPr>
        <p:spPr>
          <a:xfrm>
            <a:off x="1960536" y="557939"/>
            <a:ext cx="5687878" cy="525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D3E705-35E8-1449-BDE2-45E247A70F4E}"/>
              </a:ext>
            </a:extLst>
          </p:cNvPr>
          <p:cNvCxnSpPr>
            <a:cxnSpLocks/>
          </p:cNvCxnSpPr>
          <p:nvPr/>
        </p:nvCxnSpPr>
        <p:spPr>
          <a:xfrm flipV="1">
            <a:off x="4539842" y="825355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975CC7E-8FD2-C84F-B20C-DA0A0B196C4C}"/>
              </a:ext>
            </a:extLst>
          </p:cNvPr>
          <p:cNvSpPr/>
          <p:nvPr/>
        </p:nvSpPr>
        <p:spPr>
          <a:xfrm>
            <a:off x="4289963" y="1946916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ED160-326F-DE45-80E7-6C1126246534}"/>
              </a:ext>
            </a:extLst>
          </p:cNvPr>
          <p:cNvCxnSpPr>
            <a:cxnSpLocks/>
            <a:stCxn id="28" idx="6"/>
            <a:endCxn id="62" idx="2"/>
          </p:cNvCxnSpPr>
          <p:nvPr/>
        </p:nvCxnSpPr>
        <p:spPr>
          <a:xfrm>
            <a:off x="3372071" y="2017335"/>
            <a:ext cx="917892" cy="2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EBA375-7859-9249-8C8E-69E91E4047EB}"/>
              </a:ext>
            </a:extLst>
          </p:cNvPr>
          <p:cNvCxnSpPr>
            <a:cxnSpLocks/>
          </p:cNvCxnSpPr>
          <p:nvPr/>
        </p:nvCxnSpPr>
        <p:spPr>
          <a:xfrm flipV="1">
            <a:off x="4539842" y="2026299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D8F40F-5E10-1140-BE41-BA2B7C8C6F6D}"/>
              </a:ext>
            </a:extLst>
          </p:cNvPr>
          <p:cNvCxnSpPr>
            <a:cxnSpLocks/>
            <a:stCxn id="62" idx="4"/>
            <a:endCxn id="55" idx="0"/>
          </p:cNvCxnSpPr>
          <p:nvPr/>
        </p:nvCxnSpPr>
        <p:spPr>
          <a:xfrm>
            <a:off x="4362853" y="2092696"/>
            <a:ext cx="459942" cy="982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9E2AFB-676F-5D41-AA16-5F662D276D3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 flipH="1">
            <a:off x="4822795" y="2093519"/>
            <a:ext cx="484717" cy="981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8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6EA0F8-F8A4-D945-ABAF-068BA1414D14}"/>
              </a:ext>
            </a:extLst>
          </p:cNvPr>
          <p:cNvSpPr/>
          <p:nvPr/>
        </p:nvSpPr>
        <p:spPr>
          <a:xfrm>
            <a:off x="4762742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F1326-A2FE-8349-BDEF-1B73A0DBE33B}"/>
              </a:ext>
            </a:extLst>
          </p:cNvPr>
          <p:cNvSpPr/>
          <p:nvPr/>
        </p:nvSpPr>
        <p:spPr>
          <a:xfrm>
            <a:off x="2183966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0FBF0-A7D9-E945-9894-623A38E2F1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56856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C91DBD-06BC-E54C-92F6-BF8CB4F7560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329746" y="5485169"/>
            <a:ext cx="2432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8B042-6C4E-8145-9E75-BE6BC36DE48C}"/>
              </a:ext>
            </a:extLst>
          </p:cNvPr>
          <p:cNvCxnSpPr>
            <a:cxnSpLocks/>
            <a:stCxn id="6" idx="6"/>
            <a:endCxn id="55" idx="2"/>
          </p:cNvCxnSpPr>
          <p:nvPr/>
        </p:nvCxnSpPr>
        <p:spPr>
          <a:xfrm flipV="1">
            <a:off x="2329746" y="3147688"/>
            <a:ext cx="2420159" cy="1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7215DDC-1539-A241-89E7-38FF70FF15A8}"/>
              </a:ext>
            </a:extLst>
          </p:cNvPr>
          <p:cNvSpPr/>
          <p:nvPr/>
        </p:nvSpPr>
        <p:spPr>
          <a:xfrm>
            <a:off x="3226291" y="42605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8663-9A98-6849-887E-50B46FFC76F2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308397" y="3211631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9B3-0B5C-F548-A691-E9E486D2376A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350722" y="4385008"/>
            <a:ext cx="1433369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68BB0-F7D1-D546-89A3-1D05789E430B}"/>
              </a:ext>
            </a:extLst>
          </p:cNvPr>
          <p:cNvCxnSpPr>
            <a:cxnSpLocks/>
            <a:stCxn id="5" idx="7"/>
            <a:endCxn id="12" idx="3"/>
          </p:cNvCxnSpPr>
          <p:nvPr/>
        </p:nvCxnSpPr>
        <p:spPr>
          <a:xfrm flipV="1">
            <a:off x="2308397" y="4385008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DA5F-4DA9-CA49-B981-D83C5FFE8679}"/>
              </a:ext>
            </a:extLst>
          </p:cNvPr>
          <p:cNvCxnSpPr>
            <a:cxnSpLocks/>
            <a:stCxn id="55" idx="3"/>
            <a:endCxn id="12" idx="7"/>
          </p:cNvCxnSpPr>
          <p:nvPr/>
        </p:nvCxnSpPr>
        <p:spPr>
          <a:xfrm flipH="1">
            <a:off x="3350722" y="3199229"/>
            <a:ext cx="1420532" cy="1082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B1B862-1044-254F-8959-EEB101BAA597}"/>
              </a:ext>
            </a:extLst>
          </p:cNvPr>
          <p:cNvSpPr/>
          <p:nvPr/>
        </p:nvSpPr>
        <p:spPr>
          <a:xfrm>
            <a:off x="2183966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D4A0F6-7B65-924B-8054-AD9DFFEBC48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56856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C4712-D5FD-B844-93F7-CE808B71503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2329746" y="84395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948262-EDEB-2A4F-9C4B-09A70B10FB89}"/>
              </a:ext>
            </a:extLst>
          </p:cNvPr>
          <p:cNvSpPr/>
          <p:nvPr/>
        </p:nvSpPr>
        <p:spPr>
          <a:xfrm>
            <a:off x="4268615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85327B-E3C5-8249-B566-A4B4B0652A5B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340992" y="915832"/>
            <a:ext cx="472329" cy="1024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1B31DF3-18E8-C44B-8AFE-8764F491412F}"/>
              </a:ext>
            </a:extLst>
          </p:cNvPr>
          <p:cNvSpPr/>
          <p:nvPr/>
        </p:nvSpPr>
        <p:spPr>
          <a:xfrm>
            <a:off x="3226291" y="194444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0A48D-F829-7741-8977-5B7D5C60EDE2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2308397" y="89549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F6428-D9AB-AB4C-8996-2C6F19F14102}"/>
              </a:ext>
            </a:extLst>
          </p:cNvPr>
          <p:cNvCxnSpPr>
            <a:cxnSpLocks/>
            <a:stCxn id="28" idx="5"/>
            <a:endCxn id="55" idx="1"/>
          </p:cNvCxnSpPr>
          <p:nvPr/>
        </p:nvCxnSpPr>
        <p:spPr>
          <a:xfrm>
            <a:off x="3350722" y="2068876"/>
            <a:ext cx="1420532" cy="1027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825EC-C8F2-F74E-AD8A-3FD45D7741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308397" y="206887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563FD-B6DF-B645-A89B-EDD4665309AC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3350722" y="89549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0415A1D-A861-AC4A-9C8A-F5D233791CF1}"/>
              </a:ext>
            </a:extLst>
          </p:cNvPr>
          <p:cNvSpPr/>
          <p:nvPr/>
        </p:nvSpPr>
        <p:spPr>
          <a:xfrm>
            <a:off x="2183966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2DC9A-2A7A-FF48-9B42-E3E2C66C0393}"/>
              </a:ext>
            </a:extLst>
          </p:cNvPr>
          <p:cNvSpPr/>
          <p:nvPr/>
        </p:nvSpPr>
        <p:spPr>
          <a:xfrm>
            <a:off x="7319271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C8FE6-51EB-6346-9F83-8A63E080C213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>
            <a:off x="4822795" y="3220578"/>
            <a:ext cx="12837" cy="2191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08796-6576-AD42-96BF-8994C16F455E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 flipV="1">
            <a:off x="4908522" y="5472767"/>
            <a:ext cx="2410749" cy="1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F9D-18CC-D347-B1DD-BF02DD2178A8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4895685" y="3147688"/>
            <a:ext cx="2423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8F12F-99F4-1543-9384-B13B21C1B196}"/>
              </a:ext>
            </a:extLst>
          </p:cNvPr>
          <p:cNvCxnSpPr>
            <a:cxnSpLocks/>
          </p:cNvCxnSpPr>
          <p:nvPr/>
        </p:nvCxnSpPr>
        <p:spPr>
          <a:xfrm>
            <a:off x="7392161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9F2CC6-5077-304E-AF45-1B1A7CA1DC71}"/>
              </a:ext>
            </a:extLst>
          </p:cNvPr>
          <p:cNvSpPr/>
          <p:nvPr/>
        </p:nvSpPr>
        <p:spPr>
          <a:xfrm>
            <a:off x="6276947" y="4248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7D53B8-E196-8B44-AD7D-903B76BAF871}"/>
              </a:ext>
            </a:extLst>
          </p:cNvPr>
          <p:cNvCxnSpPr>
            <a:cxnSpLocks/>
            <a:stCxn id="55" idx="5"/>
            <a:endCxn id="39" idx="1"/>
          </p:cNvCxnSpPr>
          <p:nvPr/>
        </p:nvCxnSpPr>
        <p:spPr>
          <a:xfrm>
            <a:off x="4874336" y="3199229"/>
            <a:ext cx="1423960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F17A0-B0F4-F349-9C4A-0B0E0B3E5532}"/>
              </a:ext>
            </a:extLst>
          </p:cNvPr>
          <p:cNvCxnSpPr>
            <a:cxnSpLocks/>
            <a:stCxn id="39" idx="5"/>
            <a:endCxn id="33" idx="1"/>
          </p:cNvCxnSpPr>
          <p:nvPr/>
        </p:nvCxnSpPr>
        <p:spPr>
          <a:xfrm>
            <a:off x="6401378" y="437260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7D76F0-C551-354D-AEA4-14936C9281B0}"/>
              </a:ext>
            </a:extLst>
          </p:cNvPr>
          <p:cNvCxnSpPr>
            <a:cxnSpLocks/>
            <a:stCxn id="4" idx="7"/>
            <a:endCxn id="39" idx="3"/>
          </p:cNvCxnSpPr>
          <p:nvPr/>
        </p:nvCxnSpPr>
        <p:spPr>
          <a:xfrm flipV="1">
            <a:off x="4887173" y="4372606"/>
            <a:ext cx="1411123" cy="1061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558494-1C2D-D749-B682-A862057AC931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401378" y="319922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0CD167-D23A-334C-9D44-44857C8D0663}"/>
              </a:ext>
            </a:extLst>
          </p:cNvPr>
          <p:cNvSpPr/>
          <p:nvPr/>
        </p:nvSpPr>
        <p:spPr>
          <a:xfrm>
            <a:off x="5234622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6E833-2E8A-9D47-936A-C2EFD24A4EA5}"/>
              </a:ext>
            </a:extLst>
          </p:cNvPr>
          <p:cNvCxnSpPr>
            <a:cxnSpLocks/>
            <a:stCxn id="44" idx="4"/>
            <a:endCxn id="56" idx="0"/>
          </p:cNvCxnSpPr>
          <p:nvPr/>
        </p:nvCxnSpPr>
        <p:spPr>
          <a:xfrm flipH="1">
            <a:off x="4813321" y="904446"/>
            <a:ext cx="494191" cy="1035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427C17-14D7-FD44-877B-399BF7819C4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5380402" y="831556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DEFF16-D071-9143-979C-51CF2E3122A3}"/>
              </a:ext>
            </a:extLst>
          </p:cNvPr>
          <p:cNvSpPr/>
          <p:nvPr/>
        </p:nvSpPr>
        <p:spPr>
          <a:xfrm>
            <a:off x="7319271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D3AF0-6CEA-884D-8CB1-D89EC9F7939F}"/>
              </a:ext>
            </a:extLst>
          </p:cNvPr>
          <p:cNvCxnSpPr>
            <a:cxnSpLocks/>
          </p:cNvCxnSpPr>
          <p:nvPr/>
        </p:nvCxnSpPr>
        <p:spPr>
          <a:xfrm>
            <a:off x="7392161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BF85B-6DE4-A645-AAE2-8212AEACE5E9}"/>
              </a:ext>
            </a:extLst>
          </p:cNvPr>
          <p:cNvSpPr/>
          <p:nvPr/>
        </p:nvSpPr>
        <p:spPr>
          <a:xfrm>
            <a:off x="6276947" y="19320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11D2BD-914F-B247-8476-1DEBBCADB950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5359053" y="883097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89EF3-17BD-9741-9936-B7FFE25958C7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6401378" y="2056474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3A964-D836-7344-9FF2-80895A48B63D}"/>
              </a:ext>
            </a:extLst>
          </p:cNvPr>
          <p:cNvCxnSpPr>
            <a:cxnSpLocks/>
            <a:stCxn id="55" idx="7"/>
            <a:endCxn id="49" idx="3"/>
          </p:cNvCxnSpPr>
          <p:nvPr/>
        </p:nvCxnSpPr>
        <p:spPr>
          <a:xfrm flipV="1">
            <a:off x="4874336" y="2056474"/>
            <a:ext cx="1423960" cy="1039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B0F2D-9146-754C-A201-1149274FD29C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6401378" y="883097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9C5DE5-6AD5-9742-AF44-E225F0BC425F}"/>
              </a:ext>
            </a:extLst>
          </p:cNvPr>
          <p:cNvSpPr/>
          <p:nvPr/>
        </p:nvSpPr>
        <p:spPr>
          <a:xfrm>
            <a:off x="7319271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B3FD3-7DC7-3E4A-96CA-904718CD8157}"/>
              </a:ext>
            </a:extLst>
          </p:cNvPr>
          <p:cNvSpPr/>
          <p:nvPr/>
        </p:nvSpPr>
        <p:spPr>
          <a:xfrm>
            <a:off x="4749905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B69098-C391-5840-9124-C49AAC486675}"/>
              </a:ext>
            </a:extLst>
          </p:cNvPr>
          <p:cNvSpPr/>
          <p:nvPr/>
        </p:nvSpPr>
        <p:spPr>
          <a:xfrm>
            <a:off x="4740431" y="1939974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8D6F7F-02D6-8C41-B485-A7C1939821CD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4886211" y="2004933"/>
            <a:ext cx="1390736" cy="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638E-9D35-FA45-AE3D-02B62E286DF4}"/>
              </a:ext>
            </a:extLst>
          </p:cNvPr>
          <p:cNvSpPr/>
          <p:nvPr/>
        </p:nvSpPr>
        <p:spPr>
          <a:xfrm>
            <a:off x="1960536" y="557939"/>
            <a:ext cx="5687878" cy="525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D3E705-35E8-1449-BDE2-45E247A70F4E}"/>
              </a:ext>
            </a:extLst>
          </p:cNvPr>
          <p:cNvCxnSpPr>
            <a:cxnSpLocks/>
          </p:cNvCxnSpPr>
          <p:nvPr/>
        </p:nvCxnSpPr>
        <p:spPr>
          <a:xfrm flipV="1">
            <a:off x="4539842" y="825355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ED160-326F-DE45-80E7-6C1126246534}"/>
              </a:ext>
            </a:extLst>
          </p:cNvPr>
          <p:cNvCxnSpPr>
            <a:cxnSpLocks/>
            <a:stCxn id="28" idx="6"/>
            <a:endCxn id="56" idx="2"/>
          </p:cNvCxnSpPr>
          <p:nvPr/>
        </p:nvCxnSpPr>
        <p:spPr>
          <a:xfrm flipV="1">
            <a:off x="3372071" y="2012864"/>
            <a:ext cx="1368360" cy="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9E2AFB-676F-5D41-AA16-5F662D276D3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4813321" y="2085754"/>
            <a:ext cx="9474" cy="989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02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6EA0F8-F8A4-D945-ABAF-068BA1414D14}"/>
              </a:ext>
            </a:extLst>
          </p:cNvPr>
          <p:cNvSpPr/>
          <p:nvPr/>
        </p:nvSpPr>
        <p:spPr>
          <a:xfrm>
            <a:off x="4762742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F1326-A2FE-8349-BDEF-1B73A0DBE33B}"/>
              </a:ext>
            </a:extLst>
          </p:cNvPr>
          <p:cNvSpPr/>
          <p:nvPr/>
        </p:nvSpPr>
        <p:spPr>
          <a:xfrm>
            <a:off x="2183966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0FBF0-A7D9-E945-9894-623A38E2F1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56856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C91DBD-06BC-E54C-92F6-BF8CB4F7560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329746" y="5485169"/>
            <a:ext cx="2432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8B042-6C4E-8145-9E75-BE6BC36DE48C}"/>
              </a:ext>
            </a:extLst>
          </p:cNvPr>
          <p:cNvCxnSpPr>
            <a:cxnSpLocks/>
            <a:stCxn id="6" idx="6"/>
            <a:endCxn id="55" idx="2"/>
          </p:cNvCxnSpPr>
          <p:nvPr/>
        </p:nvCxnSpPr>
        <p:spPr>
          <a:xfrm flipV="1">
            <a:off x="2329746" y="3147688"/>
            <a:ext cx="2420159" cy="1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7215DDC-1539-A241-89E7-38FF70FF15A8}"/>
              </a:ext>
            </a:extLst>
          </p:cNvPr>
          <p:cNvSpPr/>
          <p:nvPr/>
        </p:nvSpPr>
        <p:spPr>
          <a:xfrm>
            <a:off x="3226291" y="42605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8663-9A98-6849-887E-50B46FFC76F2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308397" y="3211631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9B3-0B5C-F548-A691-E9E486D2376A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350722" y="4385008"/>
            <a:ext cx="1433369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68BB0-F7D1-D546-89A3-1D05789E430B}"/>
              </a:ext>
            </a:extLst>
          </p:cNvPr>
          <p:cNvCxnSpPr>
            <a:cxnSpLocks/>
            <a:stCxn id="5" idx="7"/>
            <a:endCxn id="12" idx="3"/>
          </p:cNvCxnSpPr>
          <p:nvPr/>
        </p:nvCxnSpPr>
        <p:spPr>
          <a:xfrm flipV="1">
            <a:off x="2308397" y="4385008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DA5F-4DA9-CA49-B981-D83C5FFE8679}"/>
              </a:ext>
            </a:extLst>
          </p:cNvPr>
          <p:cNvCxnSpPr>
            <a:cxnSpLocks/>
            <a:stCxn id="55" idx="3"/>
            <a:endCxn id="12" idx="7"/>
          </p:cNvCxnSpPr>
          <p:nvPr/>
        </p:nvCxnSpPr>
        <p:spPr>
          <a:xfrm flipH="1">
            <a:off x="3350722" y="3199229"/>
            <a:ext cx="1420532" cy="1082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B1B862-1044-254F-8959-EEB101BAA597}"/>
              </a:ext>
            </a:extLst>
          </p:cNvPr>
          <p:cNvSpPr/>
          <p:nvPr/>
        </p:nvSpPr>
        <p:spPr>
          <a:xfrm>
            <a:off x="2183966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D4A0F6-7B65-924B-8054-AD9DFFEBC48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56856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C4712-D5FD-B844-93F7-CE808B71503F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 flipV="1">
            <a:off x="2329746" y="819469"/>
            <a:ext cx="2410000" cy="24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1B31DF3-18E8-C44B-8AFE-8764F491412F}"/>
              </a:ext>
            </a:extLst>
          </p:cNvPr>
          <p:cNvSpPr/>
          <p:nvPr/>
        </p:nvSpPr>
        <p:spPr>
          <a:xfrm>
            <a:off x="3226291" y="194444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0A48D-F829-7741-8977-5B7D5C60EDE2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2308397" y="89549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F6428-D9AB-AB4C-8996-2C6F19F14102}"/>
              </a:ext>
            </a:extLst>
          </p:cNvPr>
          <p:cNvCxnSpPr>
            <a:cxnSpLocks/>
            <a:stCxn id="28" idx="5"/>
            <a:endCxn id="55" idx="1"/>
          </p:cNvCxnSpPr>
          <p:nvPr/>
        </p:nvCxnSpPr>
        <p:spPr>
          <a:xfrm>
            <a:off x="3350722" y="2068876"/>
            <a:ext cx="1420532" cy="1027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825EC-C8F2-F74E-AD8A-3FD45D7741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308397" y="206887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563FD-B6DF-B645-A89B-EDD4665309AC}"/>
              </a:ext>
            </a:extLst>
          </p:cNvPr>
          <p:cNvCxnSpPr>
            <a:cxnSpLocks/>
            <a:stCxn id="44" idx="3"/>
            <a:endCxn id="28" idx="7"/>
          </p:cNvCxnSpPr>
          <p:nvPr/>
        </p:nvCxnSpPr>
        <p:spPr>
          <a:xfrm flipH="1">
            <a:off x="3350722" y="871010"/>
            <a:ext cx="1410373" cy="1094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0415A1D-A861-AC4A-9C8A-F5D233791CF1}"/>
              </a:ext>
            </a:extLst>
          </p:cNvPr>
          <p:cNvSpPr/>
          <p:nvPr/>
        </p:nvSpPr>
        <p:spPr>
          <a:xfrm>
            <a:off x="2183966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2DC9A-2A7A-FF48-9B42-E3E2C66C0393}"/>
              </a:ext>
            </a:extLst>
          </p:cNvPr>
          <p:cNvSpPr/>
          <p:nvPr/>
        </p:nvSpPr>
        <p:spPr>
          <a:xfrm>
            <a:off x="7319271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C8FE6-51EB-6346-9F83-8A63E080C213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>
            <a:off x="4822795" y="3220578"/>
            <a:ext cx="12837" cy="2191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08796-6576-AD42-96BF-8994C16F455E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 flipV="1">
            <a:off x="4908522" y="5472767"/>
            <a:ext cx="2410749" cy="1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F9D-18CC-D347-B1DD-BF02DD2178A8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4895685" y="3147688"/>
            <a:ext cx="2423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8F12F-99F4-1543-9384-B13B21C1B196}"/>
              </a:ext>
            </a:extLst>
          </p:cNvPr>
          <p:cNvCxnSpPr>
            <a:cxnSpLocks/>
          </p:cNvCxnSpPr>
          <p:nvPr/>
        </p:nvCxnSpPr>
        <p:spPr>
          <a:xfrm>
            <a:off x="7392161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9F2CC6-5077-304E-AF45-1B1A7CA1DC71}"/>
              </a:ext>
            </a:extLst>
          </p:cNvPr>
          <p:cNvSpPr/>
          <p:nvPr/>
        </p:nvSpPr>
        <p:spPr>
          <a:xfrm>
            <a:off x="6276947" y="4248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7D53B8-E196-8B44-AD7D-903B76BAF871}"/>
              </a:ext>
            </a:extLst>
          </p:cNvPr>
          <p:cNvCxnSpPr>
            <a:cxnSpLocks/>
            <a:stCxn id="55" idx="5"/>
            <a:endCxn id="39" idx="1"/>
          </p:cNvCxnSpPr>
          <p:nvPr/>
        </p:nvCxnSpPr>
        <p:spPr>
          <a:xfrm>
            <a:off x="4874336" y="3199229"/>
            <a:ext cx="1423960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F17A0-B0F4-F349-9C4A-0B0E0B3E5532}"/>
              </a:ext>
            </a:extLst>
          </p:cNvPr>
          <p:cNvCxnSpPr>
            <a:cxnSpLocks/>
            <a:stCxn id="39" idx="5"/>
            <a:endCxn id="33" idx="1"/>
          </p:cNvCxnSpPr>
          <p:nvPr/>
        </p:nvCxnSpPr>
        <p:spPr>
          <a:xfrm>
            <a:off x="6401378" y="437260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7D76F0-C551-354D-AEA4-14936C9281B0}"/>
              </a:ext>
            </a:extLst>
          </p:cNvPr>
          <p:cNvCxnSpPr>
            <a:cxnSpLocks/>
            <a:stCxn id="4" idx="7"/>
            <a:endCxn id="39" idx="3"/>
          </p:cNvCxnSpPr>
          <p:nvPr/>
        </p:nvCxnSpPr>
        <p:spPr>
          <a:xfrm flipV="1">
            <a:off x="4887173" y="4372606"/>
            <a:ext cx="1411123" cy="1061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558494-1C2D-D749-B682-A862057AC931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401378" y="319922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0CD167-D23A-334C-9D44-44857C8D0663}"/>
              </a:ext>
            </a:extLst>
          </p:cNvPr>
          <p:cNvSpPr/>
          <p:nvPr/>
        </p:nvSpPr>
        <p:spPr>
          <a:xfrm>
            <a:off x="4739746" y="7465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6E833-2E8A-9D47-936A-C2EFD24A4EA5}"/>
              </a:ext>
            </a:extLst>
          </p:cNvPr>
          <p:cNvCxnSpPr>
            <a:cxnSpLocks/>
            <a:stCxn id="44" idx="4"/>
            <a:endCxn id="56" idx="0"/>
          </p:cNvCxnSpPr>
          <p:nvPr/>
        </p:nvCxnSpPr>
        <p:spPr>
          <a:xfrm>
            <a:off x="4812636" y="892359"/>
            <a:ext cx="1198" cy="1061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427C17-14D7-FD44-877B-399BF7819C4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4885526" y="819469"/>
            <a:ext cx="2433745" cy="12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DEFF16-D071-9143-979C-51CF2E3122A3}"/>
              </a:ext>
            </a:extLst>
          </p:cNvPr>
          <p:cNvSpPr/>
          <p:nvPr/>
        </p:nvSpPr>
        <p:spPr>
          <a:xfrm>
            <a:off x="7319271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D3AF0-6CEA-884D-8CB1-D89EC9F7939F}"/>
              </a:ext>
            </a:extLst>
          </p:cNvPr>
          <p:cNvCxnSpPr>
            <a:cxnSpLocks/>
          </p:cNvCxnSpPr>
          <p:nvPr/>
        </p:nvCxnSpPr>
        <p:spPr>
          <a:xfrm>
            <a:off x="7392161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BF85B-6DE4-A645-AAE2-8212AEACE5E9}"/>
              </a:ext>
            </a:extLst>
          </p:cNvPr>
          <p:cNvSpPr/>
          <p:nvPr/>
        </p:nvSpPr>
        <p:spPr>
          <a:xfrm>
            <a:off x="6276947" y="19320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11D2BD-914F-B247-8476-1DEBBCADB950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4864177" y="871010"/>
            <a:ext cx="1434119" cy="108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89EF3-17BD-9741-9936-B7FFE25958C7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6401378" y="2056474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3A964-D836-7344-9FF2-80895A48B63D}"/>
              </a:ext>
            </a:extLst>
          </p:cNvPr>
          <p:cNvCxnSpPr>
            <a:cxnSpLocks/>
            <a:stCxn id="55" idx="7"/>
            <a:endCxn id="49" idx="3"/>
          </p:cNvCxnSpPr>
          <p:nvPr/>
        </p:nvCxnSpPr>
        <p:spPr>
          <a:xfrm flipV="1">
            <a:off x="4874336" y="2056474"/>
            <a:ext cx="1423960" cy="1039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B0F2D-9146-754C-A201-1149274FD29C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6401378" y="883097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9C5DE5-6AD5-9742-AF44-E225F0BC425F}"/>
              </a:ext>
            </a:extLst>
          </p:cNvPr>
          <p:cNvSpPr/>
          <p:nvPr/>
        </p:nvSpPr>
        <p:spPr>
          <a:xfrm>
            <a:off x="7319271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B3FD3-7DC7-3E4A-96CA-904718CD8157}"/>
              </a:ext>
            </a:extLst>
          </p:cNvPr>
          <p:cNvSpPr/>
          <p:nvPr/>
        </p:nvSpPr>
        <p:spPr>
          <a:xfrm>
            <a:off x="4749905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B69098-C391-5840-9124-C49AAC486675}"/>
              </a:ext>
            </a:extLst>
          </p:cNvPr>
          <p:cNvSpPr/>
          <p:nvPr/>
        </p:nvSpPr>
        <p:spPr>
          <a:xfrm>
            <a:off x="4740944" y="1953392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8D6F7F-02D6-8C41-B485-A7C1939821CD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4886724" y="2004933"/>
            <a:ext cx="1390223" cy="2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638E-9D35-FA45-AE3D-02B62E286DF4}"/>
              </a:ext>
            </a:extLst>
          </p:cNvPr>
          <p:cNvSpPr/>
          <p:nvPr/>
        </p:nvSpPr>
        <p:spPr>
          <a:xfrm>
            <a:off x="1960536" y="557939"/>
            <a:ext cx="5687878" cy="525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ED160-326F-DE45-80E7-6C1126246534}"/>
              </a:ext>
            </a:extLst>
          </p:cNvPr>
          <p:cNvCxnSpPr>
            <a:cxnSpLocks/>
            <a:stCxn id="28" idx="6"/>
            <a:endCxn id="56" idx="2"/>
          </p:cNvCxnSpPr>
          <p:nvPr/>
        </p:nvCxnSpPr>
        <p:spPr>
          <a:xfrm>
            <a:off x="3372071" y="2017335"/>
            <a:ext cx="1368873" cy="8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9E2AFB-676F-5D41-AA16-5F662D276D3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4813834" y="2099172"/>
            <a:ext cx="8961" cy="975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74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9D69C40-ACA5-B845-96AA-9321ADD5F2C4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1183AB1-4DC2-424E-9E77-7A30F3CCC494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4EFC287-8B5F-A741-939B-2C2C092E0A04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C922801-C9C4-8247-B57E-C29EAAAD3E2E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6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F346084-907E-F246-9198-FE52C8216E9F}"/>
              </a:ext>
            </a:extLst>
          </p:cNvPr>
          <p:cNvCxnSpPr>
            <a:cxnSpLocks/>
          </p:cNvCxnSpPr>
          <p:nvPr/>
        </p:nvCxnSpPr>
        <p:spPr>
          <a:xfrm flipH="1" flipV="1">
            <a:off x="2400731" y="908180"/>
            <a:ext cx="504201" cy="11170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AB78E-50D5-5B48-9EEC-767E6AEC9C0E}"/>
              </a:ext>
            </a:extLst>
          </p:cNvPr>
          <p:cNvCxnSpPr>
            <a:cxnSpLocks/>
          </p:cNvCxnSpPr>
          <p:nvPr/>
        </p:nvCxnSpPr>
        <p:spPr>
          <a:xfrm flipH="1">
            <a:off x="2026403" y="2025187"/>
            <a:ext cx="878530" cy="592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C483-10A3-934C-8EBD-13F7CC118FAB}"/>
              </a:ext>
            </a:extLst>
          </p:cNvPr>
          <p:cNvCxnSpPr>
            <a:cxnSpLocks/>
          </p:cNvCxnSpPr>
          <p:nvPr/>
        </p:nvCxnSpPr>
        <p:spPr>
          <a:xfrm flipH="1" flipV="1">
            <a:off x="922149" y="1922105"/>
            <a:ext cx="1104254" cy="6957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B27DBA-71A1-3D45-9085-344E213BBEEF}"/>
              </a:ext>
            </a:extLst>
          </p:cNvPr>
          <p:cNvCxnSpPr>
            <a:cxnSpLocks/>
          </p:cNvCxnSpPr>
          <p:nvPr/>
        </p:nvCxnSpPr>
        <p:spPr>
          <a:xfrm>
            <a:off x="2026403" y="2617829"/>
            <a:ext cx="177007" cy="6058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902A2F2-850D-0449-A48E-71AA2BBD803F}"/>
              </a:ext>
            </a:extLst>
          </p:cNvPr>
          <p:cNvCxnSpPr>
            <a:cxnSpLocks/>
          </p:cNvCxnSpPr>
          <p:nvPr/>
        </p:nvCxnSpPr>
        <p:spPr>
          <a:xfrm flipH="1">
            <a:off x="1170122" y="3223647"/>
            <a:ext cx="1033288" cy="7743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66F888-EC82-3C43-87B7-7E7216D82F88}"/>
              </a:ext>
            </a:extLst>
          </p:cNvPr>
          <p:cNvCxnSpPr>
            <a:cxnSpLocks/>
          </p:cNvCxnSpPr>
          <p:nvPr/>
        </p:nvCxnSpPr>
        <p:spPr>
          <a:xfrm>
            <a:off x="2203410" y="3223647"/>
            <a:ext cx="891685" cy="288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021D3F-7D7B-AB44-A5C4-050133EFF0DC}"/>
              </a:ext>
            </a:extLst>
          </p:cNvPr>
          <p:cNvCxnSpPr>
            <a:cxnSpLocks/>
          </p:cNvCxnSpPr>
          <p:nvPr/>
        </p:nvCxnSpPr>
        <p:spPr>
          <a:xfrm flipV="1">
            <a:off x="3086866" y="3150757"/>
            <a:ext cx="631779" cy="3618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07A5C04-8614-EF47-BFDF-F16FB05FD31E}"/>
              </a:ext>
            </a:extLst>
          </p:cNvPr>
          <p:cNvCxnSpPr>
            <a:cxnSpLocks/>
          </p:cNvCxnSpPr>
          <p:nvPr/>
        </p:nvCxnSpPr>
        <p:spPr>
          <a:xfrm>
            <a:off x="3688453" y="2409140"/>
            <a:ext cx="42452" cy="728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DA94DFC-100F-7C40-830E-EF998DCD35AB}"/>
              </a:ext>
            </a:extLst>
          </p:cNvPr>
          <p:cNvCxnSpPr>
            <a:cxnSpLocks/>
          </p:cNvCxnSpPr>
          <p:nvPr/>
        </p:nvCxnSpPr>
        <p:spPr>
          <a:xfrm flipH="1" flipV="1">
            <a:off x="2909371" y="2023370"/>
            <a:ext cx="779082" cy="37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5F64C56-4F5D-3242-AC44-5A145E6AB727}"/>
              </a:ext>
            </a:extLst>
          </p:cNvPr>
          <p:cNvCxnSpPr>
            <a:cxnSpLocks/>
          </p:cNvCxnSpPr>
          <p:nvPr/>
        </p:nvCxnSpPr>
        <p:spPr>
          <a:xfrm flipH="1">
            <a:off x="3688455" y="2180192"/>
            <a:ext cx="249220" cy="2185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388CE62-F5AD-8C47-AF34-B9AB0E594585}"/>
              </a:ext>
            </a:extLst>
          </p:cNvPr>
          <p:cNvCxnSpPr>
            <a:cxnSpLocks/>
          </p:cNvCxnSpPr>
          <p:nvPr/>
        </p:nvCxnSpPr>
        <p:spPr>
          <a:xfrm flipV="1">
            <a:off x="3945248" y="816015"/>
            <a:ext cx="132003" cy="13545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23B2E5-4865-E14E-A611-709F6E85992F}"/>
              </a:ext>
            </a:extLst>
          </p:cNvPr>
          <p:cNvCxnSpPr>
            <a:cxnSpLocks/>
          </p:cNvCxnSpPr>
          <p:nvPr/>
        </p:nvCxnSpPr>
        <p:spPr>
          <a:xfrm flipV="1">
            <a:off x="3944563" y="2036706"/>
            <a:ext cx="1149018" cy="143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4FC722-A59A-3142-924A-ADC965823EA5}"/>
              </a:ext>
            </a:extLst>
          </p:cNvPr>
          <p:cNvCxnSpPr>
            <a:cxnSpLocks/>
          </p:cNvCxnSpPr>
          <p:nvPr/>
        </p:nvCxnSpPr>
        <p:spPr>
          <a:xfrm flipH="1">
            <a:off x="5070395" y="1172195"/>
            <a:ext cx="497197" cy="8743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1DC7ADB-6481-324C-9CCC-EC0370B99DED}"/>
              </a:ext>
            </a:extLst>
          </p:cNvPr>
          <p:cNvCxnSpPr>
            <a:cxnSpLocks/>
          </p:cNvCxnSpPr>
          <p:nvPr/>
        </p:nvCxnSpPr>
        <p:spPr>
          <a:xfrm flipH="1" flipV="1">
            <a:off x="5082181" y="2053430"/>
            <a:ext cx="459371" cy="9393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079EC8-0B5D-264A-85F5-18B0E0B5E705}"/>
              </a:ext>
            </a:extLst>
          </p:cNvPr>
          <p:cNvCxnSpPr>
            <a:cxnSpLocks/>
          </p:cNvCxnSpPr>
          <p:nvPr/>
        </p:nvCxnSpPr>
        <p:spPr>
          <a:xfrm flipV="1">
            <a:off x="4561558" y="2999716"/>
            <a:ext cx="979995" cy="563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F1A98AA-25D9-1E4A-8D55-9B177379FC3E}"/>
              </a:ext>
            </a:extLst>
          </p:cNvPr>
          <p:cNvCxnSpPr>
            <a:cxnSpLocks/>
          </p:cNvCxnSpPr>
          <p:nvPr/>
        </p:nvCxnSpPr>
        <p:spPr>
          <a:xfrm>
            <a:off x="3718645" y="3144476"/>
            <a:ext cx="842913" cy="4254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06DD022-4EF9-2349-A397-D55E45936526}"/>
              </a:ext>
            </a:extLst>
          </p:cNvPr>
          <p:cNvCxnSpPr>
            <a:cxnSpLocks/>
          </p:cNvCxnSpPr>
          <p:nvPr/>
        </p:nvCxnSpPr>
        <p:spPr>
          <a:xfrm flipH="1" flipV="1">
            <a:off x="5537991" y="2992822"/>
            <a:ext cx="1054875" cy="1579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E8FA261-73F1-AD4A-9840-B31441A1505D}"/>
              </a:ext>
            </a:extLst>
          </p:cNvPr>
          <p:cNvCxnSpPr>
            <a:cxnSpLocks/>
          </p:cNvCxnSpPr>
          <p:nvPr/>
        </p:nvCxnSpPr>
        <p:spPr>
          <a:xfrm>
            <a:off x="4556868" y="3574010"/>
            <a:ext cx="171819" cy="719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FEC7D74-DD0F-8B4E-B43E-59F3C9385C81}"/>
              </a:ext>
            </a:extLst>
          </p:cNvPr>
          <p:cNvCxnSpPr>
            <a:cxnSpLocks/>
          </p:cNvCxnSpPr>
          <p:nvPr/>
        </p:nvCxnSpPr>
        <p:spPr>
          <a:xfrm>
            <a:off x="4717744" y="4301076"/>
            <a:ext cx="1578672" cy="5339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14DC155-82E5-7843-8067-BA36887F3D4D}"/>
              </a:ext>
            </a:extLst>
          </p:cNvPr>
          <p:cNvCxnSpPr>
            <a:cxnSpLocks/>
          </p:cNvCxnSpPr>
          <p:nvPr/>
        </p:nvCxnSpPr>
        <p:spPr>
          <a:xfrm flipH="1">
            <a:off x="4316257" y="4301076"/>
            <a:ext cx="401487" cy="8138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D0D85E0-FC06-4E45-9536-89EFB14ADBD2}"/>
              </a:ext>
            </a:extLst>
          </p:cNvPr>
          <p:cNvCxnSpPr>
            <a:cxnSpLocks/>
          </p:cNvCxnSpPr>
          <p:nvPr/>
        </p:nvCxnSpPr>
        <p:spPr>
          <a:xfrm flipH="1" flipV="1">
            <a:off x="4305627" y="5122036"/>
            <a:ext cx="251241" cy="863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4D2ADEB-A3CC-2641-AAB3-5DE247084312}"/>
              </a:ext>
            </a:extLst>
          </p:cNvPr>
          <p:cNvCxnSpPr>
            <a:cxnSpLocks/>
          </p:cNvCxnSpPr>
          <p:nvPr/>
        </p:nvCxnSpPr>
        <p:spPr>
          <a:xfrm flipH="1" flipV="1">
            <a:off x="3210788" y="4835047"/>
            <a:ext cx="1094839" cy="3012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072A63D-CF49-0648-8086-AA6C76B5B662}"/>
              </a:ext>
            </a:extLst>
          </p:cNvPr>
          <p:cNvCxnSpPr>
            <a:cxnSpLocks/>
          </p:cNvCxnSpPr>
          <p:nvPr/>
        </p:nvCxnSpPr>
        <p:spPr>
          <a:xfrm flipH="1">
            <a:off x="2889211" y="3512574"/>
            <a:ext cx="195847" cy="884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56FB819-432E-CA44-9859-B5DFB45BB2B4}"/>
              </a:ext>
            </a:extLst>
          </p:cNvPr>
          <p:cNvCxnSpPr>
            <a:cxnSpLocks/>
          </p:cNvCxnSpPr>
          <p:nvPr/>
        </p:nvCxnSpPr>
        <p:spPr>
          <a:xfrm>
            <a:off x="2873912" y="4407098"/>
            <a:ext cx="327535" cy="4263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387192-0A53-3041-AEB0-33289F76EC7E}"/>
              </a:ext>
            </a:extLst>
          </p:cNvPr>
          <p:cNvCxnSpPr>
            <a:cxnSpLocks/>
          </p:cNvCxnSpPr>
          <p:nvPr/>
        </p:nvCxnSpPr>
        <p:spPr>
          <a:xfrm flipH="1">
            <a:off x="1339678" y="4407098"/>
            <a:ext cx="1531595" cy="152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5A8183C-F5E5-8545-A411-6BD611D1E9E1}"/>
              </a:ext>
            </a:extLst>
          </p:cNvPr>
          <p:cNvCxnSpPr>
            <a:cxnSpLocks/>
          </p:cNvCxnSpPr>
          <p:nvPr/>
        </p:nvCxnSpPr>
        <p:spPr>
          <a:xfrm flipH="1">
            <a:off x="2630042" y="4842137"/>
            <a:ext cx="570116" cy="9173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B21011-30E9-0E4C-8353-7D4C6F57AFFF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810AAF-9177-F744-8EF3-5BF865D22E4E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8F688D-30BB-864D-ADCA-D3DDF73EE367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BE6261-907D-7C45-96CC-758F739AC416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F346084-907E-F246-9198-FE52C8216E9F}"/>
              </a:ext>
            </a:extLst>
          </p:cNvPr>
          <p:cNvCxnSpPr>
            <a:cxnSpLocks/>
          </p:cNvCxnSpPr>
          <p:nvPr/>
        </p:nvCxnSpPr>
        <p:spPr>
          <a:xfrm flipH="1" flipV="1">
            <a:off x="2400731" y="908180"/>
            <a:ext cx="504201" cy="11170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AB78E-50D5-5B48-9EEC-767E6AEC9C0E}"/>
              </a:ext>
            </a:extLst>
          </p:cNvPr>
          <p:cNvCxnSpPr>
            <a:cxnSpLocks/>
          </p:cNvCxnSpPr>
          <p:nvPr/>
        </p:nvCxnSpPr>
        <p:spPr>
          <a:xfrm flipH="1">
            <a:off x="2026403" y="2025187"/>
            <a:ext cx="878530" cy="592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C483-10A3-934C-8EBD-13F7CC118FAB}"/>
              </a:ext>
            </a:extLst>
          </p:cNvPr>
          <p:cNvCxnSpPr>
            <a:cxnSpLocks/>
          </p:cNvCxnSpPr>
          <p:nvPr/>
        </p:nvCxnSpPr>
        <p:spPr>
          <a:xfrm flipH="1" flipV="1">
            <a:off x="922149" y="1922105"/>
            <a:ext cx="1104254" cy="6957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B27DBA-71A1-3D45-9085-344E213BBEEF}"/>
              </a:ext>
            </a:extLst>
          </p:cNvPr>
          <p:cNvCxnSpPr>
            <a:cxnSpLocks/>
          </p:cNvCxnSpPr>
          <p:nvPr/>
        </p:nvCxnSpPr>
        <p:spPr>
          <a:xfrm>
            <a:off x="2026403" y="2617829"/>
            <a:ext cx="177007" cy="6058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902A2F2-850D-0449-A48E-71AA2BBD803F}"/>
              </a:ext>
            </a:extLst>
          </p:cNvPr>
          <p:cNvCxnSpPr>
            <a:cxnSpLocks/>
          </p:cNvCxnSpPr>
          <p:nvPr/>
        </p:nvCxnSpPr>
        <p:spPr>
          <a:xfrm flipH="1">
            <a:off x="1170122" y="3223647"/>
            <a:ext cx="1033288" cy="7743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66F888-EC82-3C43-87B7-7E7216D82F88}"/>
              </a:ext>
            </a:extLst>
          </p:cNvPr>
          <p:cNvCxnSpPr>
            <a:cxnSpLocks/>
          </p:cNvCxnSpPr>
          <p:nvPr/>
        </p:nvCxnSpPr>
        <p:spPr>
          <a:xfrm>
            <a:off x="2203410" y="3223647"/>
            <a:ext cx="891685" cy="288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021D3F-7D7B-AB44-A5C4-050133EFF0DC}"/>
              </a:ext>
            </a:extLst>
          </p:cNvPr>
          <p:cNvCxnSpPr>
            <a:cxnSpLocks/>
          </p:cNvCxnSpPr>
          <p:nvPr/>
        </p:nvCxnSpPr>
        <p:spPr>
          <a:xfrm flipV="1">
            <a:off x="3086866" y="3150757"/>
            <a:ext cx="631779" cy="3618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07A5C04-8614-EF47-BFDF-F16FB05FD31E}"/>
              </a:ext>
            </a:extLst>
          </p:cNvPr>
          <p:cNvCxnSpPr>
            <a:cxnSpLocks/>
          </p:cNvCxnSpPr>
          <p:nvPr/>
        </p:nvCxnSpPr>
        <p:spPr>
          <a:xfrm>
            <a:off x="3688453" y="2409140"/>
            <a:ext cx="42452" cy="728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DA94DFC-100F-7C40-830E-EF998DCD35AB}"/>
              </a:ext>
            </a:extLst>
          </p:cNvPr>
          <p:cNvCxnSpPr>
            <a:cxnSpLocks/>
          </p:cNvCxnSpPr>
          <p:nvPr/>
        </p:nvCxnSpPr>
        <p:spPr>
          <a:xfrm flipH="1" flipV="1">
            <a:off x="2909371" y="2023370"/>
            <a:ext cx="779082" cy="37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5F64C56-4F5D-3242-AC44-5A145E6AB727}"/>
              </a:ext>
            </a:extLst>
          </p:cNvPr>
          <p:cNvCxnSpPr>
            <a:cxnSpLocks/>
          </p:cNvCxnSpPr>
          <p:nvPr/>
        </p:nvCxnSpPr>
        <p:spPr>
          <a:xfrm flipH="1">
            <a:off x="3688455" y="2180192"/>
            <a:ext cx="249220" cy="2185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388CE62-F5AD-8C47-AF34-B9AB0E594585}"/>
              </a:ext>
            </a:extLst>
          </p:cNvPr>
          <p:cNvCxnSpPr>
            <a:cxnSpLocks/>
          </p:cNvCxnSpPr>
          <p:nvPr/>
        </p:nvCxnSpPr>
        <p:spPr>
          <a:xfrm flipV="1">
            <a:off x="3945248" y="816015"/>
            <a:ext cx="132003" cy="13545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23B2E5-4865-E14E-A611-709F6E85992F}"/>
              </a:ext>
            </a:extLst>
          </p:cNvPr>
          <p:cNvCxnSpPr>
            <a:cxnSpLocks/>
          </p:cNvCxnSpPr>
          <p:nvPr/>
        </p:nvCxnSpPr>
        <p:spPr>
          <a:xfrm flipV="1">
            <a:off x="3944563" y="2036706"/>
            <a:ext cx="1149018" cy="143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4FC722-A59A-3142-924A-ADC965823EA5}"/>
              </a:ext>
            </a:extLst>
          </p:cNvPr>
          <p:cNvCxnSpPr>
            <a:cxnSpLocks/>
          </p:cNvCxnSpPr>
          <p:nvPr/>
        </p:nvCxnSpPr>
        <p:spPr>
          <a:xfrm flipH="1">
            <a:off x="5070395" y="1172195"/>
            <a:ext cx="497197" cy="8743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1DC7ADB-6481-324C-9CCC-EC0370B99DED}"/>
              </a:ext>
            </a:extLst>
          </p:cNvPr>
          <p:cNvCxnSpPr>
            <a:cxnSpLocks/>
          </p:cNvCxnSpPr>
          <p:nvPr/>
        </p:nvCxnSpPr>
        <p:spPr>
          <a:xfrm flipH="1" flipV="1">
            <a:off x="5082181" y="2053430"/>
            <a:ext cx="459371" cy="9393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079EC8-0B5D-264A-85F5-18B0E0B5E705}"/>
              </a:ext>
            </a:extLst>
          </p:cNvPr>
          <p:cNvCxnSpPr>
            <a:cxnSpLocks/>
          </p:cNvCxnSpPr>
          <p:nvPr/>
        </p:nvCxnSpPr>
        <p:spPr>
          <a:xfrm flipV="1">
            <a:off x="4561558" y="2999716"/>
            <a:ext cx="979995" cy="563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F1A98AA-25D9-1E4A-8D55-9B177379FC3E}"/>
              </a:ext>
            </a:extLst>
          </p:cNvPr>
          <p:cNvCxnSpPr>
            <a:cxnSpLocks/>
          </p:cNvCxnSpPr>
          <p:nvPr/>
        </p:nvCxnSpPr>
        <p:spPr>
          <a:xfrm>
            <a:off x="3718645" y="3144476"/>
            <a:ext cx="842913" cy="4254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06DD022-4EF9-2349-A397-D55E45936526}"/>
              </a:ext>
            </a:extLst>
          </p:cNvPr>
          <p:cNvCxnSpPr>
            <a:cxnSpLocks/>
          </p:cNvCxnSpPr>
          <p:nvPr/>
        </p:nvCxnSpPr>
        <p:spPr>
          <a:xfrm flipH="1" flipV="1">
            <a:off x="5537991" y="2992822"/>
            <a:ext cx="1054875" cy="1579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E8FA261-73F1-AD4A-9840-B31441A1505D}"/>
              </a:ext>
            </a:extLst>
          </p:cNvPr>
          <p:cNvCxnSpPr>
            <a:cxnSpLocks/>
          </p:cNvCxnSpPr>
          <p:nvPr/>
        </p:nvCxnSpPr>
        <p:spPr>
          <a:xfrm>
            <a:off x="4556868" y="3574010"/>
            <a:ext cx="171819" cy="719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FEC7D74-DD0F-8B4E-B43E-59F3C9385C81}"/>
              </a:ext>
            </a:extLst>
          </p:cNvPr>
          <p:cNvCxnSpPr>
            <a:cxnSpLocks/>
          </p:cNvCxnSpPr>
          <p:nvPr/>
        </p:nvCxnSpPr>
        <p:spPr>
          <a:xfrm>
            <a:off x="4717744" y="4301076"/>
            <a:ext cx="1578672" cy="5339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14DC155-82E5-7843-8067-BA36887F3D4D}"/>
              </a:ext>
            </a:extLst>
          </p:cNvPr>
          <p:cNvCxnSpPr>
            <a:cxnSpLocks/>
          </p:cNvCxnSpPr>
          <p:nvPr/>
        </p:nvCxnSpPr>
        <p:spPr>
          <a:xfrm flipH="1">
            <a:off x="4316257" y="4301076"/>
            <a:ext cx="401487" cy="8138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D0D85E0-FC06-4E45-9536-89EFB14ADBD2}"/>
              </a:ext>
            </a:extLst>
          </p:cNvPr>
          <p:cNvCxnSpPr>
            <a:cxnSpLocks/>
          </p:cNvCxnSpPr>
          <p:nvPr/>
        </p:nvCxnSpPr>
        <p:spPr>
          <a:xfrm flipH="1" flipV="1">
            <a:off x="4305627" y="5122036"/>
            <a:ext cx="251241" cy="863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4D2ADEB-A3CC-2641-AAB3-5DE247084312}"/>
              </a:ext>
            </a:extLst>
          </p:cNvPr>
          <p:cNvCxnSpPr>
            <a:cxnSpLocks/>
          </p:cNvCxnSpPr>
          <p:nvPr/>
        </p:nvCxnSpPr>
        <p:spPr>
          <a:xfrm flipH="1" flipV="1">
            <a:off x="3210788" y="4835047"/>
            <a:ext cx="1094839" cy="3012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072A63D-CF49-0648-8086-AA6C76B5B662}"/>
              </a:ext>
            </a:extLst>
          </p:cNvPr>
          <p:cNvCxnSpPr>
            <a:cxnSpLocks/>
          </p:cNvCxnSpPr>
          <p:nvPr/>
        </p:nvCxnSpPr>
        <p:spPr>
          <a:xfrm flipH="1">
            <a:off x="2889211" y="3512574"/>
            <a:ext cx="195847" cy="884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56FB819-432E-CA44-9859-B5DFB45BB2B4}"/>
              </a:ext>
            </a:extLst>
          </p:cNvPr>
          <p:cNvCxnSpPr>
            <a:cxnSpLocks/>
          </p:cNvCxnSpPr>
          <p:nvPr/>
        </p:nvCxnSpPr>
        <p:spPr>
          <a:xfrm>
            <a:off x="2873912" y="4407098"/>
            <a:ext cx="327535" cy="4263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387192-0A53-3041-AEB0-33289F76EC7E}"/>
              </a:ext>
            </a:extLst>
          </p:cNvPr>
          <p:cNvCxnSpPr>
            <a:cxnSpLocks/>
          </p:cNvCxnSpPr>
          <p:nvPr/>
        </p:nvCxnSpPr>
        <p:spPr>
          <a:xfrm flipH="1">
            <a:off x="1339678" y="4407098"/>
            <a:ext cx="1531595" cy="152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5A8183C-F5E5-8545-A411-6BD611D1E9E1}"/>
              </a:ext>
            </a:extLst>
          </p:cNvPr>
          <p:cNvCxnSpPr>
            <a:cxnSpLocks/>
          </p:cNvCxnSpPr>
          <p:nvPr/>
        </p:nvCxnSpPr>
        <p:spPr>
          <a:xfrm flipH="1">
            <a:off x="2630042" y="4842137"/>
            <a:ext cx="570116" cy="9173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8F53358-75F1-134F-BCDB-95BBC7D42B78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A37048-41B6-7A49-AAFC-B8AA9450B829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F6F2FA-E55B-6741-8954-01A8E893D563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94B2A3-A6AD-F545-BE9D-67758A2157F8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92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FAB2F106-E56C-FA43-A759-6BB6F9A7811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6BE615-F4C5-464E-888D-C83435CC09EC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31A457C-1D55-2A49-A7EF-B91F74722AD6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09ACE7-FFB4-8742-87F8-6C6C7B818289}"/>
              </a:ext>
            </a:extLst>
          </p:cNvPr>
          <p:cNvCxnSpPr>
            <a:cxnSpLocks/>
            <a:stCxn id="82" idx="7"/>
            <a:endCxn id="72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DCFDCD4-6CA2-E741-8170-8EAAC6D453C8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2DA87DF-89E6-D545-B41E-2C30205E3082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F29664-3FC6-D540-9301-7E422682BE7E}"/>
              </a:ext>
            </a:extLst>
          </p:cNvPr>
          <p:cNvCxnSpPr>
            <a:cxnSpLocks/>
            <a:stCxn id="72" idx="6"/>
            <a:endCxn id="81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CF5EB8E-6040-3645-9E72-29C3C072534C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E442734-7685-E647-A0A6-2EEE927CE185}"/>
              </a:ext>
            </a:extLst>
          </p:cNvPr>
          <p:cNvCxnSpPr>
            <a:cxnSpLocks/>
            <a:stCxn id="82" idx="6"/>
          </p:cNvCxnSpPr>
          <p:nvPr/>
        </p:nvCxnSpPr>
        <p:spPr>
          <a:xfrm flipV="1">
            <a:off x="2276300" y="2669370"/>
            <a:ext cx="2431038" cy="1255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433461B-4E5D-5441-A12A-2D13287046F9}"/>
              </a:ext>
            </a:extLst>
          </p:cNvPr>
          <p:cNvSpPr/>
          <p:nvPr/>
        </p:nvSpPr>
        <p:spPr>
          <a:xfrm>
            <a:off x="1828480" y="1417137"/>
            <a:ext cx="2967790" cy="296779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8F436A6-6B92-D84C-A8E3-FE4ADB2E7290}"/>
              </a:ext>
            </a:extLst>
          </p:cNvPr>
          <p:cNvSpPr/>
          <p:nvPr/>
        </p:nvSpPr>
        <p:spPr>
          <a:xfrm>
            <a:off x="2195615" y="2237423"/>
            <a:ext cx="3112619" cy="3112619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CD37F-E510-D44E-9829-AE17157A8B48}"/>
              </a:ext>
            </a:extLst>
          </p:cNvPr>
          <p:cNvSpPr/>
          <p:nvPr/>
        </p:nvSpPr>
        <p:spPr>
          <a:xfrm>
            <a:off x="1611893" y="1191608"/>
            <a:ext cx="3914612" cy="4399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9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FAB2F106-E56C-FA43-A759-6BB6F9A7811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6BE615-F4C5-464E-888D-C83435CC09EC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31A457C-1D55-2A49-A7EF-B91F74722AD6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09ACE7-FFB4-8742-87F8-6C6C7B818289}"/>
              </a:ext>
            </a:extLst>
          </p:cNvPr>
          <p:cNvCxnSpPr>
            <a:cxnSpLocks/>
            <a:stCxn id="82" idx="7"/>
            <a:endCxn id="72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DCFDCD4-6CA2-E741-8170-8EAAC6D453C8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6BBD0D-D2BE-9F42-AD0B-31D55E3A38FD}"/>
              </a:ext>
            </a:extLst>
          </p:cNvPr>
          <p:cNvCxnSpPr>
            <a:cxnSpLocks/>
            <a:endCxn id="72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2DA87DF-89E6-D545-B41E-2C30205E3082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F29664-3FC6-D540-9301-7E422682BE7E}"/>
              </a:ext>
            </a:extLst>
          </p:cNvPr>
          <p:cNvCxnSpPr>
            <a:cxnSpLocks/>
            <a:stCxn id="72" idx="6"/>
            <a:endCxn id="81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CF5EB8E-6040-3645-9E72-29C3C072534C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D374D-6AAF-C74A-BF53-EA768282E81A}"/>
              </a:ext>
            </a:extLst>
          </p:cNvPr>
          <p:cNvSpPr/>
          <p:nvPr/>
        </p:nvSpPr>
        <p:spPr>
          <a:xfrm>
            <a:off x="2141300" y="2542674"/>
            <a:ext cx="1989221" cy="198922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8FC52C-3595-8A47-A77B-E4CF6B89E3AC}"/>
              </a:ext>
            </a:extLst>
          </p:cNvPr>
          <p:cNvSpPr/>
          <p:nvPr/>
        </p:nvSpPr>
        <p:spPr>
          <a:xfrm>
            <a:off x="2582459" y="1970269"/>
            <a:ext cx="2318404" cy="231840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8585AC-11DF-B940-8212-96C6D2155F92}"/>
              </a:ext>
            </a:extLst>
          </p:cNvPr>
          <p:cNvSpPr/>
          <p:nvPr/>
        </p:nvSpPr>
        <p:spPr>
          <a:xfrm>
            <a:off x="1611893" y="1191608"/>
            <a:ext cx="3914612" cy="4399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37041F9-612B-4C6E-8198-08D22389307F}"/>
              </a:ext>
            </a:extLst>
          </p:cNvPr>
          <p:cNvGrpSpPr/>
          <p:nvPr/>
        </p:nvGrpSpPr>
        <p:grpSpPr>
          <a:xfrm>
            <a:off x="1367122" y="1382693"/>
            <a:ext cx="4449332" cy="4200830"/>
            <a:chOff x="709897" y="2095708"/>
            <a:chExt cx="4449332" cy="42008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4ACAD8-5A40-4AE5-8BCB-AC7784447DBC}"/>
                </a:ext>
              </a:extLst>
            </p:cNvPr>
            <p:cNvSpPr/>
            <p:nvPr/>
          </p:nvSpPr>
          <p:spPr>
            <a:xfrm>
              <a:off x="1951468" y="3330844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3A7D60-9FCA-482F-9CB4-3A5731FED79F}"/>
                </a:ext>
              </a:extLst>
            </p:cNvPr>
            <p:cNvSpPr/>
            <p:nvPr/>
          </p:nvSpPr>
          <p:spPr>
            <a:xfrm>
              <a:off x="3009879" y="4944141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021FFB-3A2F-44D7-9EC1-7957BC1FDAAE}"/>
                </a:ext>
              </a:extLst>
            </p:cNvPr>
            <p:cNvSpPr/>
            <p:nvPr/>
          </p:nvSpPr>
          <p:spPr>
            <a:xfrm>
              <a:off x="4050113" y="3257954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77F8E0-6A94-46B9-8759-9340B8F9130A}"/>
                </a:ext>
              </a:extLst>
            </p:cNvPr>
            <p:cNvSpPr/>
            <p:nvPr/>
          </p:nvSpPr>
          <p:spPr>
            <a:xfrm>
              <a:off x="2650365" y="209570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6CB5EC-C80A-48AA-BEB3-8CF272F7ABD3}"/>
                </a:ext>
              </a:extLst>
            </p:cNvPr>
            <p:cNvSpPr/>
            <p:nvPr/>
          </p:nvSpPr>
          <p:spPr>
            <a:xfrm>
              <a:off x="1473295" y="456523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452BE9-FD81-4948-BA23-5B5D124E926A}"/>
                </a:ext>
              </a:extLst>
            </p:cNvPr>
            <p:cNvSpPr/>
            <p:nvPr/>
          </p:nvSpPr>
          <p:spPr>
            <a:xfrm>
              <a:off x="709897" y="3632947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8CE64B-C5A9-40A9-BF4C-0B8C2D267508}"/>
                </a:ext>
              </a:extLst>
            </p:cNvPr>
            <p:cNvSpPr/>
            <p:nvPr/>
          </p:nvSpPr>
          <p:spPr>
            <a:xfrm>
              <a:off x="1400405" y="2613771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D3471D-2BA2-4FFC-ADCF-04FA542D6ADA}"/>
                </a:ext>
              </a:extLst>
            </p:cNvPr>
            <p:cNvSpPr/>
            <p:nvPr/>
          </p:nvSpPr>
          <p:spPr>
            <a:xfrm>
              <a:off x="3904333" y="224148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422416-8394-4C9E-9675-2B985A74044E}"/>
                </a:ext>
              </a:extLst>
            </p:cNvPr>
            <p:cNvSpPr/>
            <p:nvPr/>
          </p:nvSpPr>
          <p:spPr>
            <a:xfrm>
              <a:off x="5013449" y="2837106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515164-E1FF-4C94-BDF7-0EB05A8AA307}"/>
                </a:ext>
              </a:extLst>
            </p:cNvPr>
            <p:cNvSpPr/>
            <p:nvPr/>
          </p:nvSpPr>
          <p:spPr>
            <a:xfrm>
              <a:off x="4867669" y="456523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8FF0F3-0C2C-4825-A07C-B11AF4DF2454}"/>
                </a:ext>
              </a:extLst>
            </p:cNvPr>
            <p:cNvSpPr/>
            <p:nvPr/>
          </p:nvSpPr>
          <p:spPr>
            <a:xfrm>
              <a:off x="1619075" y="5630640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AA088DD-1273-4272-B2A2-366B344C2764}"/>
                </a:ext>
              </a:extLst>
            </p:cNvPr>
            <p:cNvSpPr/>
            <p:nvPr/>
          </p:nvSpPr>
          <p:spPr>
            <a:xfrm>
              <a:off x="2723255" y="615075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1C20D7-617F-4CF4-86C7-342CEF424FDE}"/>
                </a:ext>
              </a:extLst>
            </p:cNvPr>
            <p:cNvSpPr/>
            <p:nvPr/>
          </p:nvSpPr>
          <p:spPr>
            <a:xfrm>
              <a:off x="4501721" y="5703530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56F3E0-0CB3-44BF-9ADD-039A2E10CBF1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834328" y="2738202"/>
              <a:ext cx="587426" cy="916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27EC54-B75C-44FB-8CE0-E9B556D869E1}"/>
                </a:ext>
              </a:extLst>
            </p:cNvPr>
            <p:cNvCxnSpPr>
              <a:stCxn id="10" idx="5"/>
              <a:endCxn id="4" idx="1"/>
            </p:cNvCxnSpPr>
            <p:nvPr/>
          </p:nvCxnSpPr>
          <p:spPr>
            <a:xfrm>
              <a:off x="1524836" y="2738202"/>
              <a:ext cx="447981" cy="6139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E52F47A-9880-433E-A0B1-9D7D7F09FCC9}"/>
                </a:ext>
              </a:extLst>
            </p:cNvPr>
            <p:cNvCxnSpPr>
              <a:stCxn id="9" idx="6"/>
              <a:endCxn id="4" idx="2"/>
            </p:cNvCxnSpPr>
            <p:nvPr/>
          </p:nvCxnSpPr>
          <p:spPr>
            <a:xfrm flipV="1">
              <a:off x="855677" y="3403734"/>
              <a:ext cx="1095791" cy="302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9B8489-7012-44C1-88CA-E663EBCF45D4}"/>
                </a:ext>
              </a:extLst>
            </p:cNvPr>
            <p:cNvCxnSpPr>
              <a:cxnSpLocks/>
              <a:stCxn id="9" idx="5"/>
              <a:endCxn id="8" idx="1"/>
            </p:cNvCxnSpPr>
            <p:nvPr/>
          </p:nvCxnSpPr>
          <p:spPr>
            <a:xfrm>
              <a:off x="834328" y="3757378"/>
              <a:ext cx="660316" cy="8292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180530-AFAB-42D9-8BB7-4C0A8DDC7B24}"/>
                </a:ext>
              </a:extLst>
            </p:cNvPr>
            <p:cNvCxnSpPr>
              <a:cxnSpLocks/>
              <a:stCxn id="8" idx="7"/>
              <a:endCxn id="4" idx="3"/>
            </p:cNvCxnSpPr>
            <p:nvPr/>
          </p:nvCxnSpPr>
          <p:spPr>
            <a:xfrm flipV="1">
              <a:off x="1597726" y="3455275"/>
              <a:ext cx="375091" cy="1131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8EC5A28-2DCE-4D56-A8CB-150AFDDE8F2C}"/>
                </a:ext>
              </a:extLst>
            </p:cNvPr>
            <p:cNvCxnSpPr>
              <a:cxnSpLocks/>
              <a:stCxn id="8" idx="5"/>
              <a:endCxn id="5" idx="2"/>
            </p:cNvCxnSpPr>
            <p:nvPr/>
          </p:nvCxnSpPr>
          <p:spPr>
            <a:xfrm>
              <a:off x="1597726" y="4689669"/>
              <a:ext cx="1412153" cy="3273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07A3DED-99CB-4757-9480-9B9C62048ED1}"/>
                </a:ext>
              </a:extLst>
            </p:cNvPr>
            <p:cNvCxnSpPr>
              <a:cxnSpLocks/>
              <a:stCxn id="5" idx="1"/>
              <a:endCxn id="4" idx="5"/>
            </p:cNvCxnSpPr>
            <p:nvPr/>
          </p:nvCxnSpPr>
          <p:spPr>
            <a:xfrm flipH="1" flipV="1">
              <a:off x="2075899" y="3455275"/>
              <a:ext cx="955329" cy="1510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907F8B-5A52-4E31-B966-6883C89901C0}"/>
                </a:ext>
              </a:extLst>
            </p:cNvPr>
            <p:cNvCxnSpPr>
              <a:cxnSpLocks/>
              <a:stCxn id="15" idx="0"/>
              <a:endCxn id="8" idx="4"/>
            </p:cNvCxnSpPr>
            <p:nvPr/>
          </p:nvCxnSpPr>
          <p:spPr>
            <a:xfrm flipH="1" flipV="1">
              <a:off x="1546185" y="4711018"/>
              <a:ext cx="145780" cy="9196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79E076-E7B0-4D63-AFCA-3339F142BD0A}"/>
                </a:ext>
              </a:extLst>
            </p:cNvPr>
            <p:cNvCxnSpPr>
              <a:cxnSpLocks/>
              <a:stCxn id="15" idx="7"/>
              <a:endCxn id="5" idx="3"/>
            </p:cNvCxnSpPr>
            <p:nvPr/>
          </p:nvCxnSpPr>
          <p:spPr>
            <a:xfrm flipV="1">
              <a:off x="1743506" y="5068572"/>
              <a:ext cx="1287722" cy="58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A311430-1C1E-4557-BB8E-194379816AC6}"/>
                </a:ext>
              </a:extLst>
            </p:cNvPr>
            <p:cNvCxnSpPr>
              <a:cxnSpLocks/>
              <a:stCxn id="15" idx="5"/>
              <a:endCxn id="16" idx="2"/>
            </p:cNvCxnSpPr>
            <p:nvPr/>
          </p:nvCxnSpPr>
          <p:spPr>
            <a:xfrm>
              <a:off x="1743506" y="5755071"/>
              <a:ext cx="979749" cy="468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CF5D80-8A3D-4B9E-90BF-D951C1C991A8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2821766" y="5089921"/>
              <a:ext cx="261003" cy="10608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FB71396-074A-474D-B38B-4EA678BA505C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2869035" y="5827961"/>
              <a:ext cx="1654035" cy="3670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8BD411-CBB3-4D73-A7AB-12008B6ECFC0}"/>
                </a:ext>
              </a:extLst>
            </p:cNvPr>
            <p:cNvCxnSpPr>
              <a:cxnSpLocks/>
              <a:stCxn id="5" idx="5"/>
              <a:endCxn id="17" idx="1"/>
            </p:cNvCxnSpPr>
            <p:nvPr/>
          </p:nvCxnSpPr>
          <p:spPr>
            <a:xfrm>
              <a:off x="3134310" y="5068572"/>
              <a:ext cx="1388760" cy="656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D0634B2-36DC-40B0-B68D-B96F8FAF515C}"/>
                </a:ext>
              </a:extLst>
            </p:cNvPr>
            <p:cNvCxnSpPr>
              <a:cxnSpLocks/>
              <a:stCxn id="17" idx="7"/>
              <a:endCxn id="13" idx="4"/>
            </p:cNvCxnSpPr>
            <p:nvPr/>
          </p:nvCxnSpPr>
          <p:spPr>
            <a:xfrm flipV="1">
              <a:off x="4626152" y="4711018"/>
              <a:ext cx="314407" cy="10138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20AD25-70FA-4204-9EB1-62811167D367}"/>
                </a:ext>
              </a:extLst>
            </p:cNvPr>
            <p:cNvCxnSpPr>
              <a:cxnSpLocks/>
              <a:stCxn id="5" idx="6"/>
              <a:endCxn id="13" idx="3"/>
            </p:cNvCxnSpPr>
            <p:nvPr/>
          </p:nvCxnSpPr>
          <p:spPr>
            <a:xfrm flipV="1">
              <a:off x="3155659" y="4689669"/>
              <a:ext cx="1733359" cy="3273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91EB25-DC2C-4821-9146-95BE0BC31BEF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3134310" y="3382385"/>
              <a:ext cx="937152" cy="1583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61D260C-37BD-44EA-8868-27F292A51D6B}"/>
                </a:ext>
              </a:extLst>
            </p:cNvPr>
            <p:cNvCxnSpPr>
              <a:cxnSpLocks/>
              <a:stCxn id="13" idx="1"/>
              <a:endCxn id="6" idx="5"/>
            </p:cNvCxnSpPr>
            <p:nvPr/>
          </p:nvCxnSpPr>
          <p:spPr>
            <a:xfrm flipH="1" flipV="1">
              <a:off x="4174544" y="3382385"/>
              <a:ext cx="714474" cy="1204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6A99C4-73E4-43FC-AB27-8BB3822999EF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097248" y="3330844"/>
              <a:ext cx="1952865" cy="728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291EB5C-5D15-4E0B-8B06-F58AB7AE0C40}"/>
                </a:ext>
              </a:extLst>
            </p:cNvPr>
            <p:cNvCxnSpPr>
              <a:cxnSpLocks/>
              <a:stCxn id="13" idx="0"/>
              <a:endCxn id="12" idx="4"/>
            </p:cNvCxnSpPr>
            <p:nvPr/>
          </p:nvCxnSpPr>
          <p:spPr>
            <a:xfrm flipV="1">
              <a:off x="4940559" y="2982886"/>
              <a:ext cx="145780" cy="1582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BA702D-DE0D-4526-831B-EC8276BDE8B6}"/>
                </a:ext>
              </a:extLst>
            </p:cNvPr>
            <p:cNvCxnSpPr>
              <a:cxnSpLocks/>
              <a:stCxn id="6" idx="7"/>
              <a:endCxn id="12" idx="2"/>
            </p:cNvCxnSpPr>
            <p:nvPr/>
          </p:nvCxnSpPr>
          <p:spPr>
            <a:xfrm flipV="1">
              <a:off x="4174544" y="2909996"/>
              <a:ext cx="838905" cy="369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6D43AD0-3BB2-4E42-9BC8-173211BB5D0E}"/>
                </a:ext>
              </a:extLst>
            </p:cNvPr>
            <p:cNvCxnSpPr>
              <a:cxnSpLocks/>
              <a:stCxn id="11" idx="5"/>
              <a:endCxn id="12" idx="1"/>
            </p:cNvCxnSpPr>
            <p:nvPr/>
          </p:nvCxnSpPr>
          <p:spPr>
            <a:xfrm>
              <a:off x="4028764" y="2365919"/>
              <a:ext cx="1006034" cy="492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6A32715-D70A-4821-81AE-2170ED39F929}"/>
                </a:ext>
              </a:extLst>
            </p:cNvPr>
            <p:cNvCxnSpPr>
              <a:cxnSpLocks/>
              <a:stCxn id="6" idx="0"/>
              <a:endCxn id="11" idx="4"/>
            </p:cNvCxnSpPr>
            <p:nvPr/>
          </p:nvCxnSpPr>
          <p:spPr>
            <a:xfrm flipH="1" flipV="1">
              <a:off x="3977223" y="2387268"/>
              <a:ext cx="145780" cy="870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01F80E-08BB-4842-8092-0F303CEDF7AC}"/>
                </a:ext>
              </a:extLst>
            </p:cNvPr>
            <p:cNvCxnSpPr>
              <a:cxnSpLocks/>
              <a:stCxn id="11" idx="2"/>
              <a:endCxn id="7" idx="6"/>
            </p:cNvCxnSpPr>
            <p:nvPr/>
          </p:nvCxnSpPr>
          <p:spPr>
            <a:xfrm flipH="1" flipV="1">
              <a:off x="2796145" y="2168598"/>
              <a:ext cx="1108188" cy="145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DB47CE-6C47-4D4B-B1B7-A0F2C2097948}"/>
                </a:ext>
              </a:extLst>
            </p:cNvPr>
            <p:cNvCxnSpPr>
              <a:cxnSpLocks/>
              <a:stCxn id="6" idx="1"/>
              <a:endCxn id="7" idx="5"/>
            </p:cNvCxnSpPr>
            <p:nvPr/>
          </p:nvCxnSpPr>
          <p:spPr>
            <a:xfrm flipH="1" flipV="1">
              <a:off x="2774796" y="2220139"/>
              <a:ext cx="1296666" cy="1059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30FE00-D552-4376-845E-7978C67849E2}"/>
                </a:ext>
              </a:extLst>
            </p:cNvPr>
            <p:cNvCxnSpPr>
              <a:cxnSpLocks/>
              <a:stCxn id="4" idx="7"/>
              <a:endCxn id="7" idx="3"/>
            </p:cNvCxnSpPr>
            <p:nvPr/>
          </p:nvCxnSpPr>
          <p:spPr>
            <a:xfrm flipV="1">
              <a:off x="2075899" y="2220139"/>
              <a:ext cx="595815" cy="11320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EDE0C3-4F53-480A-9B4E-BA8374A8DE24}"/>
                </a:ext>
              </a:extLst>
            </p:cNvPr>
            <p:cNvCxnSpPr>
              <a:cxnSpLocks/>
              <a:stCxn id="10" idx="7"/>
              <a:endCxn id="7" idx="2"/>
            </p:cNvCxnSpPr>
            <p:nvPr/>
          </p:nvCxnSpPr>
          <p:spPr>
            <a:xfrm flipV="1">
              <a:off x="1524836" y="2168598"/>
              <a:ext cx="1125529" cy="4665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A68775-BE6F-B34E-A197-2F995BCD9E7E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F74C58-EDF2-854D-8A2E-12B8D2D5578F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BBB4B0-F9F0-E34F-9BF1-345FA2D6F07F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889814-BB64-C74E-B356-929BD48A1FC4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7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829F89-DAAB-4C8D-80A7-5B5DB4CC2081}"/>
              </a:ext>
            </a:extLst>
          </p:cNvPr>
          <p:cNvSpPr txBox="1"/>
          <p:nvPr/>
        </p:nvSpPr>
        <p:spPr>
          <a:xfrm>
            <a:off x="2244041" y="3682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6EC4D-D686-4AEF-9C05-BC2DEA016183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945ECC-FF71-44A6-8BE9-EBBDB23236AB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354C97-3389-421A-91F4-3E2451EA2334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50649B-6D3A-4E01-B439-229D4F6EDE8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93A771-8904-4D9E-A24B-4F0891373A9F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545524F-E5B5-4344-AFCC-B36D26B24B24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0F7ACD-757A-469C-B286-A94A4E2F01E4}"/>
              </a:ext>
            </a:extLst>
          </p:cNvPr>
          <p:cNvSpPr txBox="1"/>
          <p:nvPr/>
        </p:nvSpPr>
        <p:spPr>
          <a:xfrm>
            <a:off x="2765023" y="2639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5F821-0E0B-47C9-9F41-55E7EF33888F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0E9A93-0FDA-4FFB-B55D-ACCA6BEE168E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58D3E-B2F0-4F0E-BDDE-02F5A4DD989D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DC825C-C05F-4D77-B8ED-7DF3ADBDA2F7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FE6EC4F-E761-4E15-9F9D-AC4D85CF4B4A}"/>
              </a:ext>
            </a:extLst>
          </p:cNvPr>
          <p:cNvSpPr txBox="1"/>
          <p:nvPr/>
        </p:nvSpPr>
        <p:spPr>
          <a:xfrm>
            <a:off x="3386767" y="1970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1979677" y="3027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CB63E9-0212-4E8B-A1B8-90BE65BC896F}"/>
              </a:ext>
            </a:extLst>
          </p:cNvPr>
          <p:cNvSpPr txBox="1"/>
          <p:nvPr/>
        </p:nvSpPr>
        <p:spPr>
          <a:xfrm>
            <a:off x="3935170" y="471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EF6411-1474-4AB9-9C99-CFA0D8B6484E}"/>
              </a:ext>
            </a:extLst>
          </p:cNvPr>
          <p:cNvSpPr txBox="1"/>
          <p:nvPr/>
        </p:nvSpPr>
        <p:spPr>
          <a:xfrm>
            <a:off x="5251221" y="273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D9E8FA-AEC3-4524-A7A1-0EC921C9BDB0}"/>
              </a:ext>
            </a:extLst>
          </p:cNvPr>
          <p:cNvSpPr txBox="1"/>
          <p:nvPr/>
        </p:nvSpPr>
        <p:spPr>
          <a:xfrm>
            <a:off x="2447701" y="418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82747-BAEC-45AE-BD51-18DCE500C106}"/>
              </a:ext>
            </a:extLst>
          </p:cNvPr>
          <p:cNvSpPr txBox="1"/>
          <p:nvPr/>
        </p:nvSpPr>
        <p:spPr>
          <a:xfrm>
            <a:off x="3043905" y="478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AF2BCD-F4B0-457E-A805-383A9961A3E5}"/>
              </a:ext>
            </a:extLst>
          </p:cNvPr>
          <p:cNvSpPr txBox="1"/>
          <p:nvPr/>
        </p:nvSpPr>
        <p:spPr>
          <a:xfrm>
            <a:off x="1998047" y="234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1716A2-3EF8-4B63-919C-5014AC7CDFB2}"/>
              </a:ext>
            </a:extLst>
          </p:cNvPr>
          <p:cNvSpPr txBox="1"/>
          <p:nvPr/>
        </p:nvSpPr>
        <p:spPr>
          <a:xfrm>
            <a:off x="3547118" y="3039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1AC229-A97C-4797-8BB1-372E749B9B1B}"/>
              </a:ext>
            </a:extLst>
          </p:cNvPr>
          <p:cNvSpPr txBox="1"/>
          <p:nvPr/>
        </p:nvSpPr>
        <p:spPr>
          <a:xfrm>
            <a:off x="4556495" y="3449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FD7867-0C45-4185-89F7-E18258E5DE1B}"/>
              </a:ext>
            </a:extLst>
          </p:cNvPr>
          <p:cNvSpPr txBox="1"/>
          <p:nvPr/>
        </p:nvSpPr>
        <p:spPr>
          <a:xfrm>
            <a:off x="4812252" y="42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FFBE5F-CC9B-4683-BB64-8376DAA2D7F0}"/>
              </a:ext>
            </a:extLst>
          </p:cNvPr>
          <p:cNvSpPr txBox="1"/>
          <p:nvPr/>
        </p:nvSpPr>
        <p:spPr>
          <a:xfrm>
            <a:off x="2557370" y="33711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FAC3ED-47B7-4361-B828-E6411C2AE780}"/>
              </a:ext>
            </a:extLst>
          </p:cNvPr>
          <p:cNvSpPr txBox="1"/>
          <p:nvPr/>
        </p:nvSpPr>
        <p:spPr>
          <a:xfrm>
            <a:off x="2466492" y="1897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B0942-DAA7-4169-A6A5-3D854F531A46}"/>
              </a:ext>
            </a:extLst>
          </p:cNvPr>
          <p:cNvSpPr txBox="1"/>
          <p:nvPr/>
        </p:nvSpPr>
        <p:spPr>
          <a:xfrm>
            <a:off x="4141244" y="17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1AB38C-C14A-4B26-B92E-F8E27B2ECB2B}"/>
              </a:ext>
            </a:extLst>
          </p:cNvPr>
          <p:cNvSpPr txBox="1"/>
          <p:nvPr/>
        </p:nvSpPr>
        <p:spPr>
          <a:xfrm>
            <a:off x="4850875" y="1937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0A5272-B2EC-8846-91A9-8B35A0E67207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7E75E9-11C9-8342-AB3A-A69D1A7DEE75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142908-CCED-A34F-93A0-BEE76B50A951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74D511B-E40A-064C-B006-AEAFC8921259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3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285</Words>
  <Application>Microsoft Macintosh PowerPoint</Application>
  <PresentationFormat>Widescreen</PresentationFormat>
  <Paragraphs>278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Tijn Berends</dc:creator>
  <cp:lastModifiedBy>Microsoft Office User</cp:lastModifiedBy>
  <cp:revision>57</cp:revision>
  <dcterms:created xsi:type="dcterms:W3CDTF">2021-01-29T16:34:37Z</dcterms:created>
  <dcterms:modified xsi:type="dcterms:W3CDTF">2021-04-03T15:17:46Z</dcterms:modified>
</cp:coreProperties>
</file>