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8" r:id="rId3"/>
    <p:sldId id="259" r:id="rId4"/>
    <p:sldId id="277" r:id="rId5"/>
    <p:sldId id="278" r:id="rId6"/>
    <p:sldId id="27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E4D31-CC95-43E5-93BC-8614CD617BDC}">
  <a:tblStyle styleId="{674E4D31-CC95-43E5-93BC-8614CD61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3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1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1" y="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04935" y="3361635"/>
            <a:ext cx="5852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461103" y="1457750"/>
            <a:ext cx="6212100" cy="9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0650" y="2569340"/>
            <a:ext cx="77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277850" y="3948300"/>
            <a:ext cx="6588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1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„Система за управление на верига от аптеки“</a:t>
            </a:r>
            <a:endParaRPr sz="36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Ивайло Младенов Абаджиев 12В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 flipH="1">
            <a:off x="77671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flipH="1">
            <a:off x="5085168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4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7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flipH="1">
            <a:off x="24022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2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Архитектурата на проекта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 на проекта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20" name="Google Shape;220;p28"/>
          <p:cNvGrpSpPr/>
          <p:nvPr/>
        </p:nvGrpSpPr>
        <p:grpSpPr>
          <a:xfrm>
            <a:off x="2235598" y="1990954"/>
            <a:ext cx="472442" cy="548624"/>
            <a:chOff x="2113434" y="1970135"/>
            <a:chExt cx="283086" cy="333733"/>
          </a:xfrm>
        </p:grpSpPr>
        <p:sp>
          <p:nvSpPr>
            <p:cNvPr id="221" name="Google Shape;221;p28"/>
            <p:cNvSpPr/>
            <p:nvPr/>
          </p:nvSpPr>
          <p:spPr>
            <a:xfrm>
              <a:off x="2272670" y="2045701"/>
              <a:ext cx="83636" cy="208296"/>
            </a:xfrm>
            <a:custGeom>
              <a:avLst/>
              <a:gdLst/>
              <a:ahLst/>
              <a:cxnLst/>
              <a:rect l="l" t="t" r="r" b="b"/>
              <a:pathLst>
                <a:path w="2477" h="6169" extrusionOk="0">
                  <a:moveTo>
                    <a:pt x="1239" y="286"/>
                  </a:move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lose/>
                  <a:moveTo>
                    <a:pt x="1239" y="1"/>
                  </a:moveTo>
                  <a:cubicBezTo>
                    <a:pt x="548" y="1"/>
                    <a:pt x="0" y="548"/>
                    <a:pt x="0" y="1239"/>
                  </a:cubicBezTo>
                  <a:lnTo>
                    <a:pt x="0" y="4930"/>
                  </a:lnTo>
                  <a:cubicBezTo>
                    <a:pt x="0" y="5621"/>
                    <a:pt x="548" y="6169"/>
                    <a:pt x="1239" y="6169"/>
                  </a:cubicBezTo>
                  <a:cubicBezTo>
                    <a:pt x="1905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5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290363" y="2089934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cubicBezTo>
                    <a:pt x="0" y="239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39"/>
                    <a:pt x="381" y="143"/>
                  </a:cubicBezTo>
                  <a:cubicBezTo>
                    <a:pt x="381" y="72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307245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324938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299209" y="2071430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cubicBezTo>
                    <a:pt x="0" y="215"/>
                    <a:pt x="48" y="287"/>
                    <a:pt x="143" y="287"/>
                  </a:cubicBezTo>
                  <a:lnTo>
                    <a:pt x="238" y="287"/>
                  </a:lnTo>
                  <a:cubicBezTo>
                    <a:pt x="334" y="287"/>
                    <a:pt x="381" y="215"/>
                    <a:pt x="381" y="144"/>
                  </a:cubicBezTo>
                  <a:cubicBezTo>
                    <a:pt x="381" y="48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316092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290363" y="2200109"/>
              <a:ext cx="12898" cy="9657"/>
            </a:xfrm>
            <a:custGeom>
              <a:avLst/>
              <a:gdLst/>
              <a:ahLst/>
              <a:cxnLst/>
              <a:rect l="l" t="t" r="r" b="b"/>
              <a:pathLst>
                <a:path w="382" h="286" extrusionOk="0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14"/>
                    <a:pt x="381" y="143"/>
                  </a:cubicBezTo>
                  <a:cubicBezTo>
                    <a:pt x="381" y="72"/>
                    <a:pt x="33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307245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324938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298399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58" y="286"/>
                    <a:pt x="405" y="215"/>
                    <a:pt x="405" y="144"/>
                  </a:cubicBezTo>
                  <a:cubicBezTo>
                    <a:pt x="405" y="48"/>
                    <a:pt x="358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316092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173772" y="2113265"/>
              <a:ext cx="44232" cy="73203"/>
            </a:xfrm>
            <a:custGeom>
              <a:avLst/>
              <a:gdLst/>
              <a:ahLst/>
              <a:cxnLst/>
              <a:rect l="l" t="t" r="r" b="b"/>
              <a:pathLst>
                <a:path w="1310" h="2168" extrusionOk="0">
                  <a:moveTo>
                    <a:pt x="976" y="286"/>
                  </a:moveTo>
                  <a:cubicBezTo>
                    <a:pt x="1000" y="286"/>
                    <a:pt x="1024" y="310"/>
                    <a:pt x="1024" y="334"/>
                  </a:cubicBezTo>
                  <a:lnTo>
                    <a:pt x="1024" y="1834"/>
                  </a:lnTo>
                  <a:cubicBezTo>
                    <a:pt x="1024" y="1858"/>
                    <a:pt x="1000" y="1881"/>
                    <a:pt x="976" y="1881"/>
                  </a:cubicBezTo>
                  <a:lnTo>
                    <a:pt x="333" y="1881"/>
                  </a:lnTo>
                  <a:cubicBezTo>
                    <a:pt x="310" y="1881"/>
                    <a:pt x="286" y="1858"/>
                    <a:pt x="286" y="1834"/>
                  </a:cubicBezTo>
                  <a:lnTo>
                    <a:pt x="286" y="334"/>
                  </a:lnTo>
                  <a:cubicBezTo>
                    <a:pt x="286" y="310"/>
                    <a:pt x="310" y="286"/>
                    <a:pt x="333" y="286"/>
                  </a:cubicBezTo>
                  <a:close/>
                  <a:moveTo>
                    <a:pt x="333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834"/>
                  </a:lnTo>
                  <a:cubicBezTo>
                    <a:pt x="0" y="2024"/>
                    <a:pt x="143" y="2167"/>
                    <a:pt x="333" y="2167"/>
                  </a:cubicBezTo>
                  <a:lnTo>
                    <a:pt x="976" y="2167"/>
                  </a:lnTo>
                  <a:cubicBezTo>
                    <a:pt x="1167" y="2167"/>
                    <a:pt x="1310" y="2024"/>
                    <a:pt x="1310" y="1834"/>
                  </a:cubicBezTo>
                  <a:lnTo>
                    <a:pt x="1310" y="334"/>
                  </a:lnTo>
                  <a:cubicBezTo>
                    <a:pt x="1310" y="143"/>
                    <a:pt x="1167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171341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189034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206727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180188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263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197881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171341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4" y="214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189034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06727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180188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67" y="1"/>
                  </a:moveTo>
                  <a:cubicBezTo>
                    <a:pt x="72" y="25"/>
                    <a:pt x="1" y="72"/>
                    <a:pt x="1" y="168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197881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62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335372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76" y="1"/>
                  </a:moveTo>
                  <a:cubicBezTo>
                    <a:pt x="134" y="1"/>
                    <a:pt x="88" y="18"/>
                    <a:pt x="48" y="58"/>
                  </a:cubicBezTo>
                  <a:cubicBezTo>
                    <a:pt x="1" y="105"/>
                    <a:pt x="1" y="201"/>
                    <a:pt x="72" y="248"/>
                  </a:cubicBezTo>
                  <a:lnTo>
                    <a:pt x="287" y="439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29" y="486"/>
                    <a:pt x="453" y="486"/>
                    <a:pt x="477" y="439"/>
                  </a:cubicBezTo>
                  <a:lnTo>
                    <a:pt x="715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89" y="18"/>
                    <a:pt x="648" y="1"/>
                    <a:pt x="605" y="1"/>
                  </a:cubicBezTo>
                  <a:cubicBezTo>
                    <a:pt x="570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41" y="12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14882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5" y="18"/>
                    <a:pt x="48" y="58"/>
                  </a:cubicBezTo>
                  <a:cubicBezTo>
                    <a:pt x="1" y="105"/>
                    <a:pt x="1" y="201"/>
                    <a:pt x="48" y="248"/>
                  </a:cubicBezTo>
                  <a:lnTo>
                    <a:pt x="287" y="463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06" y="486"/>
                    <a:pt x="453" y="486"/>
                    <a:pt x="477" y="463"/>
                  </a:cubicBezTo>
                  <a:lnTo>
                    <a:pt x="691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76" y="18"/>
                    <a:pt x="637" y="1"/>
                    <a:pt x="597" y="1"/>
                  </a:cubicBezTo>
                  <a:cubicBezTo>
                    <a:pt x="565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31" y="12"/>
                    <a:pt x="19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154459" y="2045701"/>
              <a:ext cx="83670" cy="208296"/>
            </a:xfrm>
            <a:custGeom>
              <a:avLst/>
              <a:gdLst/>
              <a:ahLst/>
              <a:cxnLst/>
              <a:rect l="l" t="t" r="r" b="b"/>
              <a:pathLst>
                <a:path w="2478" h="6169" extrusionOk="0"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lnTo>
                    <a:pt x="1" y="4097"/>
                  </a:lnTo>
                  <a:cubicBezTo>
                    <a:pt x="1" y="4168"/>
                    <a:pt x="48" y="4240"/>
                    <a:pt x="143" y="4240"/>
                  </a:cubicBezTo>
                  <a:cubicBezTo>
                    <a:pt x="215" y="4240"/>
                    <a:pt x="286" y="4168"/>
                    <a:pt x="286" y="4097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4645"/>
                  </a:lnTo>
                  <a:cubicBezTo>
                    <a:pt x="286" y="4573"/>
                    <a:pt x="215" y="4502"/>
                    <a:pt x="143" y="4502"/>
                  </a:cubicBezTo>
                  <a:cubicBezTo>
                    <a:pt x="48" y="4502"/>
                    <a:pt x="1" y="4573"/>
                    <a:pt x="1" y="4645"/>
                  </a:cubicBezTo>
                  <a:lnTo>
                    <a:pt x="1" y="4930"/>
                  </a:lnTo>
                  <a:cubicBezTo>
                    <a:pt x="1" y="5621"/>
                    <a:pt x="548" y="6169"/>
                    <a:pt x="1239" y="6169"/>
                  </a:cubicBezTo>
                  <a:cubicBezTo>
                    <a:pt x="1906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113434" y="1970135"/>
              <a:ext cx="283086" cy="333733"/>
            </a:xfrm>
            <a:custGeom>
              <a:avLst/>
              <a:gdLst/>
              <a:ahLst/>
              <a:cxnLst/>
              <a:rect l="l" t="t" r="r" b="b"/>
              <a:pathLst>
                <a:path w="8384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5" y="9288"/>
                  </a:cubicBezTo>
                  <a:lnTo>
                    <a:pt x="2478" y="9574"/>
                  </a:lnTo>
                  <a:lnTo>
                    <a:pt x="573" y="9574"/>
                  </a:lnTo>
                  <a:cubicBezTo>
                    <a:pt x="430" y="9574"/>
                    <a:pt x="287" y="9454"/>
                    <a:pt x="287" y="9312"/>
                  </a:cubicBezTo>
                  <a:lnTo>
                    <a:pt x="287" y="9073"/>
                  </a:lnTo>
                  <a:close/>
                  <a:moveTo>
                    <a:pt x="573" y="0"/>
                  </a:moveTo>
                  <a:cubicBezTo>
                    <a:pt x="263" y="0"/>
                    <a:pt x="1" y="262"/>
                    <a:pt x="1" y="572"/>
                  </a:cubicBezTo>
                  <a:lnTo>
                    <a:pt x="1" y="9312"/>
                  </a:lnTo>
                  <a:cubicBezTo>
                    <a:pt x="1" y="9621"/>
                    <a:pt x="263" y="9883"/>
                    <a:pt x="573" y="9883"/>
                  </a:cubicBezTo>
                  <a:lnTo>
                    <a:pt x="7812" y="9883"/>
                  </a:lnTo>
                  <a:cubicBezTo>
                    <a:pt x="8122" y="9883"/>
                    <a:pt x="8384" y="9621"/>
                    <a:pt x="8384" y="9312"/>
                  </a:cubicBezTo>
                  <a:lnTo>
                    <a:pt x="8384" y="572"/>
                  </a:lnTo>
                  <a:cubicBezTo>
                    <a:pt x="8384" y="262"/>
                    <a:pt x="8122" y="0"/>
                    <a:pt x="7812" y="0"/>
                  </a:cubicBezTo>
                  <a:lnTo>
                    <a:pt x="7383" y="0"/>
                  </a:lnTo>
                  <a:cubicBezTo>
                    <a:pt x="7312" y="0"/>
                    <a:pt x="7241" y="72"/>
                    <a:pt x="7241" y="167"/>
                  </a:cubicBezTo>
                  <a:cubicBezTo>
                    <a:pt x="7241" y="238"/>
                    <a:pt x="7312" y="310"/>
                    <a:pt x="7383" y="310"/>
                  </a:cubicBezTo>
                  <a:lnTo>
                    <a:pt x="7812" y="310"/>
                  </a:lnTo>
                  <a:cubicBezTo>
                    <a:pt x="7979" y="310"/>
                    <a:pt x="8098" y="429"/>
                    <a:pt x="8098" y="596"/>
                  </a:cubicBezTo>
                  <a:lnTo>
                    <a:pt x="8098" y="9312"/>
                  </a:lnTo>
                  <a:cubicBezTo>
                    <a:pt x="8098" y="9454"/>
                    <a:pt x="7979" y="9597"/>
                    <a:pt x="7812" y="9597"/>
                  </a:cubicBezTo>
                  <a:lnTo>
                    <a:pt x="2787" y="9597"/>
                  </a:lnTo>
                  <a:lnTo>
                    <a:pt x="2597" y="9169"/>
                  </a:lnTo>
                  <a:cubicBezTo>
                    <a:pt x="2478" y="8954"/>
                    <a:pt x="2263" y="8788"/>
                    <a:pt x="2001" y="8788"/>
                  </a:cubicBezTo>
                  <a:lnTo>
                    <a:pt x="287" y="8788"/>
                  </a:lnTo>
                  <a:lnTo>
                    <a:pt x="287" y="596"/>
                  </a:lnTo>
                  <a:cubicBezTo>
                    <a:pt x="287" y="429"/>
                    <a:pt x="430" y="310"/>
                    <a:pt x="573" y="310"/>
                  </a:cubicBezTo>
                  <a:lnTo>
                    <a:pt x="6836" y="310"/>
                  </a:lnTo>
                  <a:cubicBezTo>
                    <a:pt x="6907" y="310"/>
                    <a:pt x="6979" y="238"/>
                    <a:pt x="6979" y="167"/>
                  </a:cubicBezTo>
                  <a:cubicBezTo>
                    <a:pt x="6979" y="72"/>
                    <a:pt x="6907" y="0"/>
                    <a:pt x="6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199501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2" y="286"/>
                    <a:pt x="1834" y="358"/>
                    <a:pt x="1858" y="429"/>
                  </a:cubicBezTo>
                  <a:cubicBezTo>
                    <a:pt x="1905" y="596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1" y="596"/>
                    <a:pt x="1429" y="429"/>
                  </a:cubicBezTo>
                  <a:cubicBezTo>
                    <a:pt x="1477" y="358"/>
                    <a:pt x="1548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38" y="143"/>
                    <a:pt x="1167" y="334"/>
                  </a:cubicBezTo>
                  <a:cubicBezTo>
                    <a:pt x="1143" y="381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91" y="405"/>
                    <a:pt x="0" y="596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120" y="1215"/>
                    <a:pt x="3287" y="1024"/>
                    <a:pt x="3287" y="810"/>
                  </a:cubicBezTo>
                  <a:cubicBezTo>
                    <a:pt x="3287" y="596"/>
                    <a:pt x="3120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3" y="381"/>
                    <a:pt x="2120" y="334"/>
                  </a:cubicBezTo>
                  <a:cubicBezTo>
                    <a:pt x="2048" y="143"/>
                    <a:pt x="1881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291950" y="2113265"/>
              <a:ext cx="45076" cy="73203"/>
            </a:xfrm>
            <a:custGeom>
              <a:avLst/>
              <a:gdLst/>
              <a:ahLst/>
              <a:cxnLst/>
              <a:rect l="l" t="t" r="r" b="b"/>
              <a:pathLst>
                <a:path w="1335" h="2168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834"/>
                  </a:lnTo>
                  <a:cubicBezTo>
                    <a:pt x="1" y="2024"/>
                    <a:pt x="144" y="2167"/>
                    <a:pt x="334" y="2167"/>
                  </a:cubicBezTo>
                  <a:lnTo>
                    <a:pt x="977" y="2167"/>
                  </a:lnTo>
                  <a:cubicBezTo>
                    <a:pt x="1168" y="2167"/>
                    <a:pt x="1334" y="2024"/>
                    <a:pt x="1334" y="1834"/>
                  </a:cubicBezTo>
                  <a:lnTo>
                    <a:pt x="1334" y="1429"/>
                  </a:lnTo>
                  <a:cubicBezTo>
                    <a:pt x="1334" y="1358"/>
                    <a:pt x="1263" y="1286"/>
                    <a:pt x="1168" y="1286"/>
                  </a:cubicBezTo>
                  <a:cubicBezTo>
                    <a:pt x="1096" y="1286"/>
                    <a:pt x="1025" y="1358"/>
                    <a:pt x="1025" y="1429"/>
                  </a:cubicBezTo>
                  <a:lnTo>
                    <a:pt x="1025" y="1834"/>
                  </a:lnTo>
                  <a:cubicBezTo>
                    <a:pt x="1025" y="1858"/>
                    <a:pt x="1001" y="1881"/>
                    <a:pt x="977" y="1881"/>
                  </a:cubicBezTo>
                  <a:lnTo>
                    <a:pt x="334" y="1881"/>
                  </a:lnTo>
                  <a:cubicBezTo>
                    <a:pt x="310" y="1881"/>
                    <a:pt x="287" y="1858"/>
                    <a:pt x="287" y="1834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lnTo>
                    <a:pt x="977" y="286"/>
                  </a:lnTo>
                  <a:cubicBezTo>
                    <a:pt x="1001" y="286"/>
                    <a:pt x="1025" y="310"/>
                    <a:pt x="1025" y="334"/>
                  </a:cubicBezTo>
                  <a:lnTo>
                    <a:pt x="1025" y="881"/>
                  </a:lnTo>
                  <a:cubicBezTo>
                    <a:pt x="1025" y="953"/>
                    <a:pt x="1096" y="1024"/>
                    <a:pt x="1168" y="1024"/>
                  </a:cubicBezTo>
                  <a:cubicBezTo>
                    <a:pt x="1263" y="1024"/>
                    <a:pt x="1334" y="953"/>
                    <a:pt x="1334" y="881"/>
                  </a:cubicBezTo>
                  <a:lnTo>
                    <a:pt x="1334" y="334"/>
                  </a:lnTo>
                  <a:cubicBezTo>
                    <a:pt x="1334" y="143"/>
                    <a:pt x="116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250149" y="2110834"/>
              <a:ext cx="9691" cy="78031"/>
            </a:xfrm>
            <a:custGeom>
              <a:avLst/>
              <a:gdLst/>
              <a:ahLst/>
              <a:cxnLst/>
              <a:rect l="l" t="t" r="r" b="b"/>
              <a:pathLst>
                <a:path w="287" h="2311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2168"/>
                  </a:lnTo>
                  <a:cubicBezTo>
                    <a:pt x="0" y="2239"/>
                    <a:pt x="72" y="2311"/>
                    <a:pt x="143" y="2311"/>
                  </a:cubicBezTo>
                  <a:cubicBezTo>
                    <a:pt x="239" y="2311"/>
                    <a:pt x="286" y="2239"/>
                    <a:pt x="286" y="2168"/>
                  </a:cubicBezTo>
                  <a:lnTo>
                    <a:pt x="286" y="144"/>
                  </a:lnTo>
                  <a:cubicBezTo>
                    <a:pt x="286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4970271" y="1961994"/>
            <a:ext cx="368962" cy="548624"/>
            <a:chOff x="3443438" y="2583645"/>
            <a:chExt cx="221161" cy="332923"/>
          </a:xfrm>
        </p:grpSpPr>
        <p:sp>
          <p:nvSpPr>
            <p:cNvPr id="251" name="Google Shape;251;p28"/>
            <p:cNvSpPr/>
            <p:nvPr/>
          </p:nvSpPr>
          <p:spPr>
            <a:xfrm>
              <a:off x="3514986" y="2597320"/>
              <a:ext cx="9691" cy="18537"/>
            </a:xfrm>
            <a:custGeom>
              <a:avLst/>
              <a:gdLst/>
              <a:ahLst/>
              <a:cxnLst/>
              <a:rect l="l" t="t" r="r" b="b"/>
              <a:pathLst>
                <a:path w="287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286" y="500"/>
                    <a:pt x="286" y="405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31868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548751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565633" y="2598131"/>
              <a:ext cx="10501" cy="18503"/>
            </a:xfrm>
            <a:custGeom>
              <a:avLst/>
              <a:gdLst/>
              <a:ahLst/>
              <a:cxnLst/>
              <a:rect l="l" t="t" r="r" b="b"/>
              <a:pathLst>
                <a:path w="311" h="54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39" y="548"/>
                    <a:pt x="311" y="476"/>
                    <a:pt x="311" y="381"/>
                  </a:cubicBezTo>
                  <a:lnTo>
                    <a:pt x="311" y="143"/>
                  </a:lnTo>
                  <a:cubicBezTo>
                    <a:pt x="311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582549" y="2598131"/>
              <a:ext cx="10467" cy="18503"/>
            </a:xfrm>
            <a:custGeom>
              <a:avLst/>
              <a:gdLst/>
              <a:ahLst/>
              <a:cxnLst/>
              <a:rect l="l" t="t" r="r" b="b"/>
              <a:pathLst>
                <a:path w="310" h="548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lnTo>
                    <a:pt x="0" y="381"/>
                  </a:lnTo>
                  <a:cubicBezTo>
                    <a:pt x="0" y="476"/>
                    <a:pt x="71" y="548"/>
                    <a:pt x="143" y="548"/>
                  </a:cubicBezTo>
                  <a:cubicBezTo>
                    <a:pt x="238" y="524"/>
                    <a:pt x="310" y="476"/>
                    <a:pt x="310" y="381"/>
                  </a:cubicBezTo>
                  <a:lnTo>
                    <a:pt x="310" y="143"/>
                  </a:lnTo>
                  <a:cubicBezTo>
                    <a:pt x="310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487636" y="2735622"/>
              <a:ext cx="34609" cy="34609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0"/>
                  </a:moveTo>
                  <a:cubicBezTo>
                    <a:pt x="430" y="0"/>
                    <a:pt x="358" y="72"/>
                    <a:pt x="358" y="143"/>
                  </a:cubicBezTo>
                  <a:lnTo>
                    <a:pt x="358" y="358"/>
                  </a:lnTo>
                  <a:lnTo>
                    <a:pt x="144" y="358"/>
                  </a:lnTo>
                  <a:cubicBezTo>
                    <a:pt x="72" y="358"/>
                    <a:pt x="1" y="429"/>
                    <a:pt x="1" y="501"/>
                  </a:cubicBezTo>
                  <a:cubicBezTo>
                    <a:pt x="1" y="596"/>
                    <a:pt x="72" y="667"/>
                    <a:pt x="144" y="667"/>
                  </a:cubicBezTo>
                  <a:lnTo>
                    <a:pt x="358" y="667"/>
                  </a:lnTo>
                  <a:lnTo>
                    <a:pt x="358" y="882"/>
                  </a:lnTo>
                  <a:cubicBezTo>
                    <a:pt x="358" y="953"/>
                    <a:pt x="430" y="1024"/>
                    <a:pt x="501" y="1024"/>
                  </a:cubicBezTo>
                  <a:cubicBezTo>
                    <a:pt x="596" y="1024"/>
                    <a:pt x="668" y="953"/>
                    <a:pt x="668" y="882"/>
                  </a:cubicBezTo>
                  <a:lnTo>
                    <a:pt x="668" y="667"/>
                  </a:lnTo>
                  <a:lnTo>
                    <a:pt x="882" y="667"/>
                  </a:lnTo>
                  <a:cubicBezTo>
                    <a:pt x="954" y="667"/>
                    <a:pt x="1025" y="596"/>
                    <a:pt x="1025" y="501"/>
                  </a:cubicBezTo>
                  <a:cubicBezTo>
                    <a:pt x="1025" y="429"/>
                    <a:pt x="954" y="358"/>
                    <a:pt x="882" y="358"/>
                  </a:cubicBezTo>
                  <a:lnTo>
                    <a:pt x="668" y="358"/>
                  </a:lnTo>
                  <a:lnTo>
                    <a:pt x="668" y="143"/>
                  </a:ln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47974" y="2736432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5"/>
                    <a:pt x="48" y="286"/>
                    <a:pt x="143" y="286"/>
                  </a:cubicBezTo>
                  <a:lnTo>
                    <a:pt x="1977" y="286"/>
                  </a:lnTo>
                  <a:cubicBezTo>
                    <a:pt x="2072" y="286"/>
                    <a:pt x="2143" y="215"/>
                    <a:pt x="2143" y="143"/>
                  </a:cubicBezTo>
                  <a:cubicBezTo>
                    <a:pt x="2143" y="48"/>
                    <a:pt x="2072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547974" y="2756522"/>
              <a:ext cx="72392" cy="10501"/>
            </a:xfrm>
            <a:custGeom>
              <a:avLst/>
              <a:gdLst/>
              <a:ahLst/>
              <a:cxnLst/>
              <a:rect l="l" t="t" r="r" b="b"/>
              <a:pathLst>
                <a:path w="2144" h="311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1977" y="310"/>
                  </a:lnTo>
                  <a:cubicBezTo>
                    <a:pt x="2072" y="310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547974" y="27774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547974" y="27983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443438" y="2583645"/>
              <a:ext cx="221161" cy="332923"/>
            </a:xfrm>
            <a:custGeom>
              <a:avLst/>
              <a:gdLst/>
              <a:ahLst/>
              <a:cxnLst/>
              <a:rect l="l" t="t" r="r" b="b"/>
              <a:pathLst>
                <a:path w="6550" h="9860" extrusionOk="0">
                  <a:moveTo>
                    <a:pt x="1953" y="1"/>
                  </a:moveTo>
                  <a:cubicBezTo>
                    <a:pt x="1762" y="1"/>
                    <a:pt x="1620" y="143"/>
                    <a:pt x="1620" y="334"/>
                  </a:cubicBezTo>
                  <a:lnTo>
                    <a:pt x="1620" y="1048"/>
                  </a:lnTo>
                  <a:cubicBezTo>
                    <a:pt x="1620" y="1239"/>
                    <a:pt x="1762" y="1382"/>
                    <a:pt x="1953" y="1382"/>
                  </a:cubicBezTo>
                  <a:lnTo>
                    <a:pt x="2072" y="1382"/>
                  </a:lnTo>
                  <a:lnTo>
                    <a:pt x="2072" y="1929"/>
                  </a:lnTo>
                  <a:cubicBezTo>
                    <a:pt x="2072" y="2096"/>
                    <a:pt x="1977" y="2239"/>
                    <a:pt x="1810" y="2311"/>
                  </a:cubicBezTo>
                  <a:lnTo>
                    <a:pt x="405" y="2834"/>
                  </a:lnTo>
                  <a:cubicBezTo>
                    <a:pt x="167" y="2906"/>
                    <a:pt x="0" y="3144"/>
                    <a:pt x="0" y="3406"/>
                  </a:cubicBezTo>
                  <a:lnTo>
                    <a:pt x="0" y="8336"/>
                  </a:lnTo>
                  <a:cubicBezTo>
                    <a:pt x="0" y="8598"/>
                    <a:pt x="72" y="8883"/>
                    <a:pt x="214" y="9121"/>
                  </a:cubicBezTo>
                  <a:cubicBezTo>
                    <a:pt x="245" y="9168"/>
                    <a:pt x="296" y="9194"/>
                    <a:pt x="347" y="9194"/>
                  </a:cubicBezTo>
                  <a:cubicBezTo>
                    <a:pt x="375" y="9194"/>
                    <a:pt x="403" y="9186"/>
                    <a:pt x="429" y="9169"/>
                  </a:cubicBezTo>
                  <a:cubicBezTo>
                    <a:pt x="500" y="9121"/>
                    <a:pt x="524" y="9026"/>
                    <a:pt x="476" y="8979"/>
                  </a:cubicBezTo>
                  <a:cubicBezTo>
                    <a:pt x="357" y="8764"/>
                    <a:pt x="286" y="8550"/>
                    <a:pt x="286" y="8336"/>
                  </a:cubicBezTo>
                  <a:lnTo>
                    <a:pt x="286" y="3406"/>
                  </a:lnTo>
                  <a:cubicBezTo>
                    <a:pt x="286" y="3263"/>
                    <a:pt x="381" y="3144"/>
                    <a:pt x="524" y="3096"/>
                  </a:cubicBezTo>
                  <a:lnTo>
                    <a:pt x="1905" y="2572"/>
                  </a:lnTo>
                  <a:cubicBezTo>
                    <a:pt x="2191" y="2477"/>
                    <a:pt x="2358" y="2215"/>
                    <a:pt x="2358" y="1929"/>
                  </a:cubicBezTo>
                  <a:lnTo>
                    <a:pt x="2358" y="1382"/>
                  </a:lnTo>
                  <a:lnTo>
                    <a:pt x="4191" y="1382"/>
                  </a:lnTo>
                  <a:lnTo>
                    <a:pt x="4191" y="1929"/>
                  </a:lnTo>
                  <a:cubicBezTo>
                    <a:pt x="4191" y="2215"/>
                    <a:pt x="4382" y="2477"/>
                    <a:pt x="4644" y="2572"/>
                  </a:cubicBezTo>
                  <a:lnTo>
                    <a:pt x="6049" y="3096"/>
                  </a:lnTo>
                  <a:cubicBezTo>
                    <a:pt x="6168" y="3144"/>
                    <a:pt x="6263" y="3263"/>
                    <a:pt x="6263" y="3406"/>
                  </a:cubicBezTo>
                  <a:lnTo>
                    <a:pt x="6263" y="8336"/>
                  </a:lnTo>
                  <a:cubicBezTo>
                    <a:pt x="6263" y="9002"/>
                    <a:pt x="5692" y="9574"/>
                    <a:pt x="5025" y="9574"/>
                  </a:cubicBezTo>
                  <a:lnTo>
                    <a:pt x="1548" y="9574"/>
                  </a:lnTo>
                  <a:cubicBezTo>
                    <a:pt x="1286" y="9574"/>
                    <a:pt x="1024" y="9479"/>
                    <a:pt x="810" y="9336"/>
                  </a:cubicBezTo>
                  <a:cubicBezTo>
                    <a:pt x="783" y="9318"/>
                    <a:pt x="755" y="9310"/>
                    <a:pt x="729" y="9310"/>
                  </a:cubicBezTo>
                  <a:cubicBezTo>
                    <a:pt x="687" y="9310"/>
                    <a:pt x="649" y="9330"/>
                    <a:pt x="619" y="9360"/>
                  </a:cubicBezTo>
                  <a:cubicBezTo>
                    <a:pt x="572" y="9431"/>
                    <a:pt x="572" y="9526"/>
                    <a:pt x="643" y="9574"/>
                  </a:cubicBezTo>
                  <a:cubicBezTo>
                    <a:pt x="905" y="9764"/>
                    <a:pt x="1215" y="9860"/>
                    <a:pt x="1548" y="9860"/>
                  </a:cubicBezTo>
                  <a:lnTo>
                    <a:pt x="5025" y="9860"/>
                  </a:lnTo>
                  <a:cubicBezTo>
                    <a:pt x="5858" y="9860"/>
                    <a:pt x="6549" y="9169"/>
                    <a:pt x="6549" y="8336"/>
                  </a:cubicBezTo>
                  <a:lnTo>
                    <a:pt x="6549" y="3406"/>
                  </a:lnTo>
                  <a:cubicBezTo>
                    <a:pt x="6549" y="3144"/>
                    <a:pt x="6382" y="2906"/>
                    <a:pt x="6144" y="2834"/>
                  </a:cubicBezTo>
                  <a:lnTo>
                    <a:pt x="4739" y="2311"/>
                  </a:lnTo>
                  <a:cubicBezTo>
                    <a:pt x="4573" y="2239"/>
                    <a:pt x="4477" y="2096"/>
                    <a:pt x="4477" y="1929"/>
                  </a:cubicBezTo>
                  <a:lnTo>
                    <a:pt x="4477" y="1382"/>
                  </a:lnTo>
                  <a:lnTo>
                    <a:pt x="4596" y="1382"/>
                  </a:lnTo>
                  <a:cubicBezTo>
                    <a:pt x="4787" y="1382"/>
                    <a:pt x="4930" y="1239"/>
                    <a:pt x="4930" y="1048"/>
                  </a:cubicBezTo>
                  <a:lnTo>
                    <a:pt x="4930" y="334"/>
                  </a:lnTo>
                  <a:cubicBezTo>
                    <a:pt x="4930" y="143"/>
                    <a:pt x="4787" y="1"/>
                    <a:pt x="4596" y="1"/>
                  </a:cubicBezTo>
                  <a:lnTo>
                    <a:pt x="4049" y="1"/>
                  </a:lnTo>
                  <a:cubicBezTo>
                    <a:pt x="3977" y="1"/>
                    <a:pt x="3906" y="72"/>
                    <a:pt x="3906" y="143"/>
                  </a:cubicBezTo>
                  <a:cubicBezTo>
                    <a:pt x="3906" y="215"/>
                    <a:pt x="3977" y="286"/>
                    <a:pt x="4049" y="286"/>
                  </a:cubicBezTo>
                  <a:lnTo>
                    <a:pt x="4596" y="286"/>
                  </a:lnTo>
                  <a:cubicBezTo>
                    <a:pt x="4620" y="286"/>
                    <a:pt x="4644" y="310"/>
                    <a:pt x="4644" y="334"/>
                  </a:cubicBezTo>
                  <a:lnTo>
                    <a:pt x="4644" y="1048"/>
                  </a:lnTo>
                  <a:cubicBezTo>
                    <a:pt x="4644" y="1072"/>
                    <a:pt x="4620" y="1096"/>
                    <a:pt x="4596" y="1096"/>
                  </a:cubicBezTo>
                  <a:lnTo>
                    <a:pt x="1953" y="1096"/>
                  </a:lnTo>
                  <a:cubicBezTo>
                    <a:pt x="1929" y="1096"/>
                    <a:pt x="1905" y="1072"/>
                    <a:pt x="1905" y="1048"/>
                  </a:cubicBezTo>
                  <a:lnTo>
                    <a:pt x="1905" y="334"/>
                  </a:lnTo>
                  <a:cubicBezTo>
                    <a:pt x="1905" y="310"/>
                    <a:pt x="1929" y="286"/>
                    <a:pt x="1953" y="286"/>
                  </a:cubicBezTo>
                  <a:lnTo>
                    <a:pt x="3501" y="286"/>
                  </a:lnTo>
                  <a:cubicBezTo>
                    <a:pt x="3572" y="286"/>
                    <a:pt x="3644" y="215"/>
                    <a:pt x="3644" y="143"/>
                  </a:cubicBezTo>
                  <a:cubicBezTo>
                    <a:pt x="3644" y="72"/>
                    <a:pt x="3572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465925" y="2712290"/>
              <a:ext cx="176152" cy="146405"/>
            </a:xfrm>
            <a:custGeom>
              <a:avLst/>
              <a:gdLst/>
              <a:ahLst/>
              <a:cxnLst/>
              <a:rect l="l" t="t" r="r" b="b"/>
              <a:pathLst>
                <a:path w="5217" h="4336" extrusionOk="0">
                  <a:moveTo>
                    <a:pt x="1692" y="3430"/>
                  </a:moveTo>
                  <a:cubicBezTo>
                    <a:pt x="1787" y="3430"/>
                    <a:pt x="1882" y="3478"/>
                    <a:pt x="1930" y="3549"/>
                  </a:cubicBezTo>
                  <a:lnTo>
                    <a:pt x="2216" y="4049"/>
                  </a:lnTo>
                  <a:lnTo>
                    <a:pt x="287" y="4049"/>
                  </a:lnTo>
                  <a:lnTo>
                    <a:pt x="287" y="3430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4121"/>
                  </a:lnTo>
                  <a:cubicBezTo>
                    <a:pt x="1" y="4240"/>
                    <a:pt x="96" y="4335"/>
                    <a:pt x="191" y="4335"/>
                  </a:cubicBezTo>
                  <a:lnTo>
                    <a:pt x="5002" y="4335"/>
                  </a:lnTo>
                  <a:cubicBezTo>
                    <a:pt x="5121" y="4335"/>
                    <a:pt x="5216" y="4240"/>
                    <a:pt x="5216" y="4121"/>
                  </a:cubicBezTo>
                  <a:lnTo>
                    <a:pt x="5216" y="1620"/>
                  </a:lnTo>
                  <a:cubicBezTo>
                    <a:pt x="5216" y="1549"/>
                    <a:pt x="5145" y="1477"/>
                    <a:pt x="5073" y="1477"/>
                  </a:cubicBezTo>
                  <a:cubicBezTo>
                    <a:pt x="5002" y="1477"/>
                    <a:pt x="4931" y="1549"/>
                    <a:pt x="4931" y="1620"/>
                  </a:cubicBezTo>
                  <a:lnTo>
                    <a:pt x="4931" y="4049"/>
                  </a:lnTo>
                  <a:lnTo>
                    <a:pt x="2549" y="4049"/>
                  </a:lnTo>
                  <a:lnTo>
                    <a:pt x="2192" y="3406"/>
                  </a:lnTo>
                  <a:cubicBezTo>
                    <a:pt x="2073" y="3240"/>
                    <a:pt x="1906" y="3144"/>
                    <a:pt x="1692" y="3144"/>
                  </a:cubicBezTo>
                  <a:lnTo>
                    <a:pt x="287" y="3144"/>
                  </a:lnTo>
                  <a:lnTo>
                    <a:pt x="287" y="310"/>
                  </a:lnTo>
                  <a:lnTo>
                    <a:pt x="4931" y="310"/>
                  </a:lnTo>
                  <a:lnTo>
                    <a:pt x="4931" y="1072"/>
                  </a:lnTo>
                  <a:cubicBezTo>
                    <a:pt x="4931" y="1144"/>
                    <a:pt x="5002" y="1215"/>
                    <a:pt x="5073" y="1215"/>
                  </a:cubicBezTo>
                  <a:cubicBezTo>
                    <a:pt x="5145" y="1215"/>
                    <a:pt x="5216" y="1144"/>
                    <a:pt x="5216" y="1072"/>
                  </a:cubicBezTo>
                  <a:lnTo>
                    <a:pt x="5216" y="215"/>
                  </a:lnTo>
                  <a:cubicBezTo>
                    <a:pt x="5216" y="96"/>
                    <a:pt x="5121" y="1"/>
                    <a:pt x="5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7658946" y="1961994"/>
            <a:ext cx="355556" cy="548624"/>
            <a:chOff x="4143791" y="2583645"/>
            <a:chExt cx="213125" cy="332923"/>
          </a:xfrm>
        </p:grpSpPr>
        <p:sp>
          <p:nvSpPr>
            <p:cNvPr id="264" name="Google Shape;264;p28"/>
            <p:cNvSpPr/>
            <p:nvPr/>
          </p:nvSpPr>
          <p:spPr>
            <a:xfrm>
              <a:off x="4245120" y="2616600"/>
              <a:ext cx="9657" cy="267014"/>
            </a:xfrm>
            <a:custGeom>
              <a:avLst/>
              <a:gdLst/>
              <a:ahLst/>
              <a:cxnLst/>
              <a:rect l="l" t="t" r="r" b="b"/>
              <a:pathLst>
                <a:path w="286" h="7908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7741"/>
                  </a:lnTo>
                  <a:cubicBezTo>
                    <a:pt x="0" y="7836"/>
                    <a:pt x="72" y="7907"/>
                    <a:pt x="143" y="7907"/>
                  </a:cubicBezTo>
                  <a:cubicBezTo>
                    <a:pt x="238" y="7907"/>
                    <a:pt x="286" y="7836"/>
                    <a:pt x="286" y="7741"/>
                  </a:cubicBezTo>
                  <a:lnTo>
                    <a:pt x="286" y="144"/>
                  </a:ln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43791" y="2583645"/>
              <a:ext cx="213125" cy="332923"/>
            </a:xfrm>
            <a:custGeom>
              <a:avLst/>
              <a:gdLst/>
              <a:ahLst/>
              <a:cxnLst/>
              <a:rect l="l" t="t" r="r" b="b"/>
              <a:pathLst>
                <a:path w="6312" h="9860" extrusionOk="0">
                  <a:moveTo>
                    <a:pt x="501" y="1"/>
                  </a:moveTo>
                  <a:cubicBezTo>
                    <a:pt x="215" y="1"/>
                    <a:pt x="1" y="215"/>
                    <a:pt x="1" y="501"/>
                  </a:cubicBezTo>
                  <a:lnTo>
                    <a:pt x="1" y="9360"/>
                  </a:lnTo>
                  <a:cubicBezTo>
                    <a:pt x="1" y="9622"/>
                    <a:pt x="215" y="9860"/>
                    <a:pt x="501" y="9860"/>
                  </a:cubicBezTo>
                  <a:lnTo>
                    <a:pt x="5787" y="9860"/>
                  </a:lnTo>
                  <a:cubicBezTo>
                    <a:pt x="6073" y="9860"/>
                    <a:pt x="6311" y="9645"/>
                    <a:pt x="6311" y="9360"/>
                  </a:cubicBezTo>
                  <a:lnTo>
                    <a:pt x="6311" y="501"/>
                  </a:lnTo>
                  <a:cubicBezTo>
                    <a:pt x="6311" y="215"/>
                    <a:pt x="6073" y="1"/>
                    <a:pt x="5787" y="1"/>
                  </a:cubicBezTo>
                  <a:lnTo>
                    <a:pt x="5264" y="1"/>
                  </a:lnTo>
                  <a:cubicBezTo>
                    <a:pt x="5192" y="1"/>
                    <a:pt x="5121" y="72"/>
                    <a:pt x="5121" y="143"/>
                  </a:cubicBezTo>
                  <a:cubicBezTo>
                    <a:pt x="5121" y="215"/>
                    <a:pt x="5192" y="286"/>
                    <a:pt x="5264" y="286"/>
                  </a:cubicBezTo>
                  <a:lnTo>
                    <a:pt x="5787" y="286"/>
                  </a:lnTo>
                  <a:cubicBezTo>
                    <a:pt x="5907" y="286"/>
                    <a:pt x="6002" y="382"/>
                    <a:pt x="6002" y="501"/>
                  </a:cubicBezTo>
                  <a:lnTo>
                    <a:pt x="6002" y="9360"/>
                  </a:lnTo>
                  <a:cubicBezTo>
                    <a:pt x="6002" y="9479"/>
                    <a:pt x="5907" y="9574"/>
                    <a:pt x="5787" y="9574"/>
                  </a:cubicBezTo>
                  <a:lnTo>
                    <a:pt x="2334" y="9574"/>
                  </a:lnTo>
                  <a:lnTo>
                    <a:pt x="2072" y="9098"/>
                  </a:lnTo>
                  <a:cubicBezTo>
                    <a:pt x="2001" y="9002"/>
                    <a:pt x="1882" y="8931"/>
                    <a:pt x="1739" y="8931"/>
                  </a:cubicBezTo>
                  <a:lnTo>
                    <a:pt x="1334" y="8931"/>
                  </a:lnTo>
                  <a:cubicBezTo>
                    <a:pt x="1263" y="8931"/>
                    <a:pt x="1191" y="8979"/>
                    <a:pt x="1191" y="9074"/>
                  </a:cubicBezTo>
                  <a:cubicBezTo>
                    <a:pt x="1191" y="9145"/>
                    <a:pt x="1263" y="9217"/>
                    <a:pt x="1334" y="9217"/>
                  </a:cubicBezTo>
                  <a:lnTo>
                    <a:pt x="1739" y="9217"/>
                  </a:lnTo>
                  <a:cubicBezTo>
                    <a:pt x="1787" y="9217"/>
                    <a:pt x="1810" y="9217"/>
                    <a:pt x="1810" y="9264"/>
                  </a:cubicBezTo>
                  <a:lnTo>
                    <a:pt x="2001" y="9574"/>
                  </a:lnTo>
                  <a:lnTo>
                    <a:pt x="501" y="9574"/>
                  </a:lnTo>
                  <a:cubicBezTo>
                    <a:pt x="382" y="9574"/>
                    <a:pt x="286" y="9479"/>
                    <a:pt x="286" y="9360"/>
                  </a:cubicBezTo>
                  <a:lnTo>
                    <a:pt x="286" y="9217"/>
                  </a:lnTo>
                  <a:lnTo>
                    <a:pt x="763" y="9217"/>
                  </a:lnTo>
                  <a:cubicBezTo>
                    <a:pt x="858" y="9217"/>
                    <a:pt x="929" y="9145"/>
                    <a:pt x="929" y="9074"/>
                  </a:cubicBezTo>
                  <a:cubicBezTo>
                    <a:pt x="929" y="8979"/>
                    <a:pt x="858" y="8931"/>
                    <a:pt x="763" y="8931"/>
                  </a:cubicBezTo>
                  <a:lnTo>
                    <a:pt x="286" y="8931"/>
                  </a:lnTo>
                  <a:lnTo>
                    <a:pt x="286" y="501"/>
                  </a:lnTo>
                  <a:cubicBezTo>
                    <a:pt x="286" y="382"/>
                    <a:pt x="382" y="286"/>
                    <a:pt x="501" y="286"/>
                  </a:cubicBezTo>
                  <a:lnTo>
                    <a:pt x="4716" y="286"/>
                  </a:lnTo>
                  <a:cubicBezTo>
                    <a:pt x="4787" y="286"/>
                    <a:pt x="4859" y="215"/>
                    <a:pt x="4859" y="143"/>
                  </a:cubicBezTo>
                  <a:cubicBezTo>
                    <a:pt x="4859" y="72"/>
                    <a:pt x="4787" y="1"/>
                    <a:pt x="4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168710" y="2620618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8710" y="2685751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168710" y="2750883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168710" y="2816016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266831" y="2620618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266831" y="2685751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266831" y="2750883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266831" y="2816016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167388" y="1184471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3250858" y="1024466"/>
            <a:ext cx="4605900" cy="1172634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1"/>
          </p:nvPr>
        </p:nvSpPr>
        <p:spPr>
          <a:xfrm>
            <a:off x="2273359" y="2379540"/>
            <a:ext cx="5852100" cy="1721859"/>
          </a:xfrm>
          <a:prstGeom prst="rect">
            <a:avLst/>
          </a:prstGeom>
        </p:spPr>
        <p:txBody>
          <a:bodyPr spcFirstLastPara="1" wrap="square" lIns="182875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Работеща система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Лесен за използване и стилен интерфейс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Много улесняващи потребителите функционалности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Сигурност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dirty="0"/>
              <a:t>Бързина</a:t>
            </a:r>
            <a:endParaRPr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610558" y="1024466"/>
            <a:ext cx="1246200" cy="1172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6997437" y="1345288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44EE1FB6-071B-7F69-7D4F-F30BBD7E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5" y="607952"/>
            <a:ext cx="5576455" cy="4535548"/>
          </a:xfrm>
          <a:prstGeom prst="rect">
            <a:avLst/>
          </a:prstGeom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2286000" y="7048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67619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 Icon Royalty-Free Images, Stock Photos &amp; Pictures ...">
            <a:extLst>
              <a:ext uri="{FF2B5EF4-FFF2-40B4-BE49-F238E27FC236}">
                <a16:creationId xmlns:a16="http://schemas.microsoft.com/office/drawing/2014/main" id="{3CC7A5CF-62F7-7105-9466-23D22FF7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74" y="528943"/>
            <a:ext cx="4495800" cy="44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64DC-A048-6141-71BE-E48CEE1113FD}"/>
              </a:ext>
            </a:extLst>
          </p:cNvPr>
          <p:cNvSpPr txBox="1"/>
          <p:nvPr/>
        </p:nvSpPr>
        <p:spPr>
          <a:xfrm>
            <a:off x="4932218" y="528943"/>
            <a:ext cx="21751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4168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OF THE PHARMACY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46"/>
          <p:cNvSpPr/>
          <p:nvPr/>
        </p:nvSpPr>
        <p:spPr>
          <a:xfrm flipH="1">
            <a:off x="-103" y="0"/>
            <a:ext cx="2146977" cy="2146219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6"/>
          <p:cNvSpPr txBox="1">
            <a:spLocks noGrp="1"/>
          </p:cNvSpPr>
          <p:nvPr>
            <p:ph type="ctrTitle"/>
          </p:nvPr>
        </p:nvSpPr>
        <p:spPr>
          <a:xfrm>
            <a:off x="1461653" y="1468582"/>
            <a:ext cx="6864927" cy="186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Благодаря за вниманието!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Roboto</vt:lpstr>
      <vt:lpstr>Roboto Mono</vt:lpstr>
      <vt:lpstr>Arial</vt:lpstr>
      <vt:lpstr> Pharmacy Minitheme by Slidesgo</vt:lpstr>
      <vt:lpstr>„Система за управление на верига от аптеки“</vt:lpstr>
      <vt:lpstr>02</vt:lpstr>
      <vt:lpstr>Идея</vt:lpstr>
      <vt:lpstr>02</vt:lpstr>
      <vt:lpstr>03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„Система за управление на верига от аптеки“</dc:title>
  <cp:lastModifiedBy>Ивайло Младенов Абаджиев (CPA)</cp:lastModifiedBy>
  <cp:revision>10</cp:revision>
  <dcterms:modified xsi:type="dcterms:W3CDTF">2024-04-06T10:56:19Z</dcterms:modified>
</cp:coreProperties>
</file>