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Josefin Slab SemiBold" pitchFamily="2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Raleway" pitchFamily="2" charset="-52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4D1F8-7711-4055-8383-29F0CCB3DA59}">
  <a:tblStyle styleId="{9DF4D1F8-7711-4055-8383-29F0CCB3DA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74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Chaos</a:t>
            </a:r>
            <a:endParaRPr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Linked lists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902" name="Google Shape;902;p34"/>
          <p:cNvSpPr txBox="1">
            <a:spLocks noGrp="1"/>
          </p:cNvSpPr>
          <p:nvPr>
            <p:ph type="body" idx="1"/>
          </p:nvPr>
        </p:nvSpPr>
        <p:spPr>
          <a:xfrm>
            <a:off x="562345" y="367593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Велека Костова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trainer</a:t>
            </a:r>
            <a:endParaRPr lang="bg-B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иколай Димитров-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developer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Ивайло Абаджиев 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developer</a:t>
            </a:r>
            <a:endParaRPr lang="bg-B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Димитър Иванов –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 engineer</a:t>
            </a:r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FB819F-AAAE-483C-A2B6-325AB4E6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11" y="3050374"/>
            <a:ext cx="1093758" cy="1467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FB14B-04B8-4E25-86BF-37E92184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12" y="3050374"/>
            <a:ext cx="1492546" cy="1492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5EC66-0019-4916-A1D8-2635F0DA6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498" y="3050374"/>
            <a:ext cx="1497277" cy="1501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CA815-CF37-4E45-80DA-721DAA46C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315" y="3050374"/>
            <a:ext cx="1501747" cy="1501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719988" y="1789611"/>
            <a:ext cx="605578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bg-BG" sz="2000" dirty="0"/>
              <a:t>За комуникация: </a:t>
            </a:r>
            <a:r>
              <a:rPr lang="en-US" sz="2000" dirty="0"/>
              <a:t>Microsoft Teams</a:t>
            </a:r>
          </a:p>
          <a:p>
            <a:pPr marL="0" indent="0">
              <a:buNone/>
            </a:pPr>
            <a:r>
              <a:rPr lang="bg-BG" sz="2000" dirty="0"/>
              <a:t>За писане на код: </a:t>
            </a:r>
            <a:r>
              <a:rPr lang="en-US" sz="2000" dirty="0"/>
              <a:t>Visual Studio 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За създаване на документация: </a:t>
            </a:r>
            <a:r>
              <a:rPr lang="de-DE" sz="2000" dirty="0"/>
              <a:t>Microsoft Word</a:t>
            </a:r>
          </a:p>
          <a:p>
            <a:pPr marL="0" indent="0">
              <a:buNone/>
            </a:pPr>
            <a:r>
              <a:rPr lang="bg-BG" sz="2000" dirty="0"/>
              <a:t>За създаване на презентация: </a:t>
            </a:r>
            <a:r>
              <a:rPr lang="en-US" sz="2000" dirty="0"/>
              <a:t>Microsoft PowerPoint</a:t>
            </a:r>
          </a:p>
          <a:p>
            <a:pPr marL="0" indent="0">
              <a:buNone/>
            </a:pPr>
            <a:r>
              <a:rPr lang="bg-BG" sz="2000" dirty="0"/>
              <a:t>За систематизация и организация: </a:t>
            </a:r>
            <a:r>
              <a:rPr lang="en-US" sz="2000" dirty="0"/>
              <a:t>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3" name="Google Shape;953;p35"/>
          <p:cNvCxnSpPr/>
          <p:nvPr/>
        </p:nvCxnSpPr>
        <p:spPr>
          <a:xfrm>
            <a:off x="486608" y="3275210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2613E11-D196-4570-AEA5-EFFFEA6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" y="3354396"/>
            <a:ext cx="2034045" cy="1354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4622B6-8755-4AFF-A5D7-98BDA3DD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176" y="3590620"/>
            <a:ext cx="973017" cy="96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77E55C-5F8A-47B8-991C-C1B07C8F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069" y="3113314"/>
            <a:ext cx="1937940" cy="1921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9FFECD-B044-4145-9283-5910EDC6B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233" y="3612220"/>
            <a:ext cx="973019" cy="9571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977A3E-C75C-4228-A7AB-CFE45DCBF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802" y="3612220"/>
            <a:ext cx="973019" cy="973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89F-E045-409B-9F63-76CB356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програмата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5F19-C2AC-4EA5-9C68-69D6039F7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BB9B-3D33-414B-8A9F-E56F1A5A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58395"/>
            <a:ext cx="3198318" cy="2893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79C19-7B4B-4771-8DC1-BBFCE22C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473" y="1358395"/>
            <a:ext cx="3898416" cy="28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635459" y="1419600"/>
            <a:ext cx="5673588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 for your attention!</a:t>
            </a:r>
            <a:endParaRPr sz="4000" dirty="0"/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Montserrat</vt:lpstr>
      <vt:lpstr>Source Sans Pro</vt:lpstr>
      <vt:lpstr>Josefin Slab SemiBold</vt:lpstr>
      <vt:lpstr>Raleway</vt:lpstr>
      <vt:lpstr>Electronic Circuit Style CV by Slidesgo</vt:lpstr>
      <vt:lpstr>Team Chaos</vt:lpstr>
      <vt:lpstr>Участници</vt:lpstr>
      <vt:lpstr>Използвани технологии</vt:lpstr>
      <vt:lpstr>За програмата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Chaos</dc:title>
  <dc:creator>Lenovo</dc:creator>
  <cp:lastModifiedBy>Велека Йосифова Костова</cp:lastModifiedBy>
  <cp:revision>1</cp:revision>
  <dcterms:modified xsi:type="dcterms:W3CDTF">2022-02-14T18:45:41Z</dcterms:modified>
</cp:coreProperties>
</file>